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0"/>
  </p:notesMasterIdLst>
  <p:sldIdLst>
    <p:sldId id="256" r:id="rId2"/>
    <p:sldId id="258" r:id="rId3"/>
    <p:sldId id="273" r:id="rId4"/>
    <p:sldId id="257" r:id="rId5"/>
    <p:sldId id="259" r:id="rId6"/>
    <p:sldId id="260" r:id="rId7"/>
    <p:sldId id="261" r:id="rId8"/>
    <p:sldId id="262" r:id="rId9"/>
  </p:sldIdLst>
  <p:sldSz cx="9144000" cy="5143500" type="screen16x9"/>
  <p:notesSz cx="6858000" cy="9144000"/>
  <p:embeddedFontLst>
    <p:embeddedFont>
      <p:font typeface="Be Vietnam Pro" panose="020B0604020202020204" charset="-18"/>
      <p:regular r:id="rId11"/>
      <p:bold r:id="rId12"/>
      <p:italic r:id="rId13"/>
      <p:boldItalic r:id="rId14"/>
    </p:embeddedFont>
    <p:embeddedFont>
      <p:font typeface="Margarine" panose="020B0604020202020204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8727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815F71-37C5-4CEB-ACD1-42C56D6BEB5C}">
  <a:tblStyle styleId="{79815F71-37C5-4CEB-ACD1-42C56D6BEB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4660"/>
  </p:normalViewPr>
  <p:slideViewPr>
    <p:cSldViewPr snapToGrid="0">
      <p:cViewPr varScale="1">
        <p:scale>
          <a:sx n="98" d="100"/>
          <a:sy n="98" d="100"/>
        </p:scale>
        <p:origin x="1330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" name="Google Shape;2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8" name="Google Shape;2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g136e95af3da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2" name="Google Shape;2362;g136e95af3da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9" name="Google Shape;7649;g14307d82b50_1_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0" name="Google Shape;7650;g14307d82b50_1_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g11e151b4c5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" name="Google Shape;2212;g11e151b4c5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9" name="Google Shape;2439;g14307d82b50_1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0" name="Google Shape;2440;g14307d82b50_1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3" name="Google Shape;3403;g136e95af3da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4" name="Google Shape;3404;g136e95af3da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5" name="Google Shape;4135;g14307d82b50_1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6" name="Google Shape;4136;g14307d82b50_1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6" name="Google Shape;4676;g14307d82b50_1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7" name="Google Shape;4677;g14307d82b50_1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flipH="1">
            <a:off x="152392" y="810223"/>
            <a:ext cx="2531494" cy="467475"/>
            <a:chOff x="-96733" y="812573"/>
            <a:chExt cx="2531494" cy="467475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-96733" y="812573"/>
              <a:ext cx="2531494" cy="467475"/>
            </a:xfrm>
            <a:custGeom>
              <a:avLst/>
              <a:gdLst/>
              <a:ahLst/>
              <a:cxnLst/>
              <a:rect l="l" t="t" r="r" b="b"/>
              <a:pathLst>
                <a:path w="8946" h="1652" extrusionOk="0">
                  <a:moveTo>
                    <a:pt x="1490" y="0"/>
                  </a:moveTo>
                  <a:cubicBezTo>
                    <a:pt x="1489" y="0"/>
                    <a:pt x="1489" y="0"/>
                    <a:pt x="1488" y="0"/>
                  </a:cubicBezTo>
                  <a:cubicBezTo>
                    <a:pt x="1398" y="0"/>
                    <a:pt x="1367" y="94"/>
                    <a:pt x="1343" y="162"/>
                  </a:cubicBezTo>
                  <a:cubicBezTo>
                    <a:pt x="1271" y="362"/>
                    <a:pt x="1237" y="572"/>
                    <a:pt x="1227" y="783"/>
                  </a:cubicBezTo>
                  <a:cubicBezTo>
                    <a:pt x="1196" y="755"/>
                    <a:pt x="1113" y="653"/>
                    <a:pt x="1078" y="628"/>
                  </a:cubicBezTo>
                  <a:cubicBezTo>
                    <a:pt x="1072" y="624"/>
                    <a:pt x="1066" y="622"/>
                    <a:pt x="1062" y="622"/>
                  </a:cubicBezTo>
                  <a:cubicBezTo>
                    <a:pt x="1007" y="622"/>
                    <a:pt x="1050" y="883"/>
                    <a:pt x="1050" y="883"/>
                  </a:cubicBezTo>
                  <a:cubicBezTo>
                    <a:pt x="999" y="823"/>
                    <a:pt x="933" y="769"/>
                    <a:pt x="862" y="769"/>
                  </a:cubicBezTo>
                  <a:cubicBezTo>
                    <a:pt x="831" y="769"/>
                    <a:pt x="800" y="779"/>
                    <a:pt x="768" y="803"/>
                  </a:cubicBezTo>
                  <a:cubicBezTo>
                    <a:pt x="720" y="840"/>
                    <a:pt x="705" y="895"/>
                    <a:pt x="705" y="954"/>
                  </a:cubicBezTo>
                  <a:cubicBezTo>
                    <a:pt x="632" y="896"/>
                    <a:pt x="533" y="864"/>
                    <a:pt x="446" y="851"/>
                  </a:cubicBezTo>
                  <a:cubicBezTo>
                    <a:pt x="442" y="850"/>
                    <a:pt x="438" y="850"/>
                    <a:pt x="435" y="850"/>
                  </a:cubicBezTo>
                  <a:cubicBezTo>
                    <a:pt x="341" y="850"/>
                    <a:pt x="440" y="1057"/>
                    <a:pt x="448" y="1113"/>
                  </a:cubicBezTo>
                  <a:cubicBezTo>
                    <a:pt x="442" y="1113"/>
                    <a:pt x="435" y="1113"/>
                    <a:pt x="429" y="1113"/>
                  </a:cubicBezTo>
                  <a:cubicBezTo>
                    <a:pt x="369" y="1113"/>
                    <a:pt x="299" y="1103"/>
                    <a:pt x="233" y="1103"/>
                  </a:cubicBezTo>
                  <a:cubicBezTo>
                    <a:pt x="144" y="1103"/>
                    <a:pt x="63" y="1123"/>
                    <a:pt x="28" y="1220"/>
                  </a:cubicBezTo>
                  <a:cubicBezTo>
                    <a:pt x="0" y="1298"/>
                    <a:pt x="45" y="1401"/>
                    <a:pt x="119" y="1425"/>
                  </a:cubicBezTo>
                  <a:cubicBezTo>
                    <a:pt x="94" y="1431"/>
                    <a:pt x="69" y="1438"/>
                    <a:pt x="45" y="1447"/>
                  </a:cubicBezTo>
                  <a:cubicBezTo>
                    <a:pt x="34" y="1451"/>
                    <a:pt x="36" y="1466"/>
                    <a:pt x="48" y="1467"/>
                  </a:cubicBezTo>
                  <a:cubicBezTo>
                    <a:pt x="66" y="1468"/>
                    <a:pt x="85" y="1468"/>
                    <a:pt x="104" y="1468"/>
                  </a:cubicBezTo>
                  <a:cubicBezTo>
                    <a:pt x="825" y="1468"/>
                    <a:pt x="1556" y="1334"/>
                    <a:pt x="2276" y="1289"/>
                  </a:cubicBezTo>
                  <a:cubicBezTo>
                    <a:pt x="2865" y="1252"/>
                    <a:pt x="3455" y="1234"/>
                    <a:pt x="4045" y="1234"/>
                  </a:cubicBezTo>
                  <a:cubicBezTo>
                    <a:pt x="4179" y="1234"/>
                    <a:pt x="4314" y="1235"/>
                    <a:pt x="4448" y="1237"/>
                  </a:cubicBezTo>
                  <a:cubicBezTo>
                    <a:pt x="5172" y="1248"/>
                    <a:pt x="5896" y="1292"/>
                    <a:pt x="6616" y="1366"/>
                  </a:cubicBezTo>
                  <a:cubicBezTo>
                    <a:pt x="7027" y="1410"/>
                    <a:pt x="7436" y="1458"/>
                    <a:pt x="7844" y="1518"/>
                  </a:cubicBezTo>
                  <a:cubicBezTo>
                    <a:pt x="8133" y="1559"/>
                    <a:pt x="8820" y="1652"/>
                    <a:pt x="8928" y="1652"/>
                  </a:cubicBezTo>
                  <a:cubicBezTo>
                    <a:pt x="8941" y="1652"/>
                    <a:pt x="8946" y="1650"/>
                    <a:pt x="8940" y="1647"/>
                  </a:cubicBezTo>
                  <a:cubicBezTo>
                    <a:pt x="8943" y="1489"/>
                    <a:pt x="8767" y="1483"/>
                    <a:pt x="8712" y="1464"/>
                  </a:cubicBezTo>
                  <a:cubicBezTo>
                    <a:pt x="8703" y="1376"/>
                    <a:pt x="8669" y="1299"/>
                    <a:pt x="8584" y="1257"/>
                  </a:cubicBezTo>
                  <a:cubicBezTo>
                    <a:pt x="8549" y="1238"/>
                    <a:pt x="8519" y="1231"/>
                    <a:pt x="8492" y="1231"/>
                  </a:cubicBezTo>
                  <a:cubicBezTo>
                    <a:pt x="8433" y="1231"/>
                    <a:pt x="8385" y="1263"/>
                    <a:pt x="8318" y="1287"/>
                  </a:cubicBezTo>
                  <a:cubicBezTo>
                    <a:pt x="8280" y="1237"/>
                    <a:pt x="8195" y="1224"/>
                    <a:pt x="8119" y="1224"/>
                  </a:cubicBezTo>
                  <a:cubicBezTo>
                    <a:pt x="8049" y="1224"/>
                    <a:pt x="7987" y="1235"/>
                    <a:pt x="7975" y="1240"/>
                  </a:cubicBezTo>
                  <a:cubicBezTo>
                    <a:pt x="8054" y="1086"/>
                    <a:pt x="8106" y="908"/>
                    <a:pt x="7999" y="817"/>
                  </a:cubicBezTo>
                  <a:cubicBezTo>
                    <a:pt x="7973" y="795"/>
                    <a:pt x="7945" y="786"/>
                    <a:pt x="7917" y="786"/>
                  </a:cubicBezTo>
                  <a:cubicBezTo>
                    <a:pt x="7871" y="786"/>
                    <a:pt x="7824" y="811"/>
                    <a:pt x="7781" y="837"/>
                  </a:cubicBezTo>
                  <a:cubicBezTo>
                    <a:pt x="7673" y="904"/>
                    <a:pt x="7571" y="989"/>
                    <a:pt x="7471" y="1075"/>
                  </a:cubicBezTo>
                  <a:cubicBezTo>
                    <a:pt x="7471" y="1054"/>
                    <a:pt x="7509" y="822"/>
                    <a:pt x="7358" y="822"/>
                  </a:cubicBezTo>
                  <a:cubicBezTo>
                    <a:pt x="7210" y="822"/>
                    <a:pt x="7101" y="997"/>
                    <a:pt x="6961" y="1118"/>
                  </a:cubicBezTo>
                  <a:cubicBezTo>
                    <a:pt x="6959" y="882"/>
                    <a:pt x="6953" y="492"/>
                    <a:pt x="6781" y="492"/>
                  </a:cubicBezTo>
                  <a:cubicBezTo>
                    <a:pt x="6765" y="492"/>
                    <a:pt x="6747" y="495"/>
                    <a:pt x="6728" y="502"/>
                  </a:cubicBezTo>
                  <a:cubicBezTo>
                    <a:pt x="6557" y="566"/>
                    <a:pt x="6435" y="860"/>
                    <a:pt x="6365" y="954"/>
                  </a:cubicBezTo>
                  <a:cubicBezTo>
                    <a:pt x="6339" y="907"/>
                    <a:pt x="6313" y="863"/>
                    <a:pt x="6287" y="816"/>
                  </a:cubicBezTo>
                  <a:cubicBezTo>
                    <a:pt x="6276" y="796"/>
                    <a:pt x="6252" y="784"/>
                    <a:pt x="6229" y="784"/>
                  </a:cubicBezTo>
                  <a:cubicBezTo>
                    <a:pt x="6213" y="784"/>
                    <a:pt x="6197" y="790"/>
                    <a:pt x="6185" y="803"/>
                  </a:cubicBezTo>
                  <a:cubicBezTo>
                    <a:pt x="6144" y="851"/>
                    <a:pt x="6103" y="890"/>
                    <a:pt x="6058" y="928"/>
                  </a:cubicBezTo>
                  <a:cubicBezTo>
                    <a:pt x="6030" y="847"/>
                    <a:pt x="6099" y="739"/>
                    <a:pt x="6027" y="673"/>
                  </a:cubicBezTo>
                  <a:cubicBezTo>
                    <a:pt x="6013" y="660"/>
                    <a:pt x="5996" y="654"/>
                    <a:pt x="5979" y="654"/>
                  </a:cubicBezTo>
                  <a:cubicBezTo>
                    <a:pt x="5925" y="654"/>
                    <a:pt x="5860" y="712"/>
                    <a:pt x="5809" y="781"/>
                  </a:cubicBezTo>
                  <a:cubicBezTo>
                    <a:pt x="5798" y="553"/>
                    <a:pt x="5729" y="318"/>
                    <a:pt x="5560" y="270"/>
                  </a:cubicBezTo>
                  <a:cubicBezTo>
                    <a:pt x="5544" y="265"/>
                    <a:pt x="5529" y="263"/>
                    <a:pt x="5514" y="263"/>
                  </a:cubicBezTo>
                  <a:cubicBezTo>
                    <a:pt x="5443" y="263"/>
                    <a:pt x="5389" y="313"/>
                    <a:pt x="5349" y="374"/>
                  </a:cubicBezTo>
                  <a:cubicBezTo>
                    <a:pt x="5254" y="524"/>
                    <a:pt x="5199" y="719"/>
                    <a:pt x="5144" y="901"/>
                  </a:cubicBezTo>
                  <a:cubicBezTo>
                    <a:pt x="5096" y="845"/>
                    <a:pt x="5029" y="814"/>
                    <a:pt x="4958" y="814"/>
                  </a:cubicBezTo>
                  <a:cubicBezTo>
                    <a:pt x="4906" y="814"/>
                    <a:pt x="4853" y="830"/>
                    <a:pt x="4803" y="866"/>
                  </a:cubicBezTo>
                  <a:cubicBezTo>
                    <a:pt x="4754" y="796"/>
                    <a:pt x="4679" y="760"/>
                    <a:pt x="4607" y="760"/>
                  </a:cubicBezTo>
                  <a:cubicBezTo>
                    <a:pt x="4538" y="760"/>
                    <a:pt x="4470" y="792"/>
                    <a:pt x="4429" y="861"/>
                  </a:cubicBezTo>
                  <a:cubicBezTo>
                    <a:pt x="4461" y="698"/>
                    <a:pt x="4456" y="487"/>
                    <a:pt x="4293" y="452"/>
                  </a:cubicBezTo>
                  <a:cubicBezTo>
                    <a:pt x="4280" y="449"/>
                    <a:pt x="4266" y="447"/>
                    <a:pt x="4253" y="447"/>
                  </a:cubicBezTo>
                  <a:cubicBezTo>
                    <a:pt x="4078" y="447"/>
                    <a:pt x="3936" y="688"/>
                    <a:pt x="3833" y="854"/>
                  </a:cubicBezTo>
                  <a:cubicBezTo>
                    <a:pt x="3815" y="805"/>
                    <a:pt x="3762" y="657"/>
                    <a:pt x="3732" y="630"/>
                  </a:cubicBezTo>
                  <a:cubicBezTo>
                    <a:pt x="3714" y="613"/>
                    <a:pt x="3693" y="606"/>
                    <a:pt x="3671" y="606"/>
                  </a:cubicBezTo>
                  <a:cubicBezTo>
                    <a:pt x="3608" y="606"/>
                    <a:pt x="3537" y="665"/>
                    <a:pt x="3484" y="699"/>
                  </a:cubicBezTo>
                  <a:cubicBezTo>
                    <a:pt x="3478" y="634"/>
                    <a:pt x="3465" y="431"/>
                    <a:pt x="3380" y="431"/>
                  </a:cubicBezTo>
                  <a:cubicBezTo>
                    <a:pt x="3367" y="431"/>
                    <a:pt x="3353" y="436"/>
                    <a:pt x="3338" y="446"/>
                  </a:cubicBezTo>
                  <a:cubicBezTo>
                    <a:pt x="3248" y="501"/>
                    <a:pt x="3186" y="589"/>
                    <a:pt x="3141" y="677"/>
                  </a:cubicBezTo>
                  <a:cubicBezTo>
                    <a:pt x="3155" y="553"/>
                    <a:pt x="3139" y="426"/>
                    <a:pt x="3100" y="307"/>
                  </a:cubicBezTo>
                  <a:cubicBezTo>
                    <a:pt x="3069" y="217"/>
                    <a:pt x="3015" y="53"/>
                    <a:pt x="2906" y="27"/>
                  </a:cubicBezTo>
                  <a:cubicBezTo>
                    <a:pt x="2894" y="24"/>
                    <a:pt x="2882" y="23"/>
                    <a:pt x="2872" y="23"/>
                  </a:cubicBezTo>
                  <a:cubicBezTo>
                    <a:pt x="2785" y="23"/>
                    <a:pt x="2745" y="114"/>
                    <a:pt x="2707" y="187"/>
                  </a:cubicBezTo>
                  <a:cubicBezTo>
                    <a:pt x="2619" y="355"/>
                    <a:pt x="2545" y="530"/>
                    <a:pt x="2477" y="709"/>
                  </a:cubicBezTo>
                  <a:cubicBezTo>
                    <a:pt x="2397" y="645"/>
                    <a:pt x="2290" y="592"/>
                    <a:pt x="2200" y="592"/>
                  </a:cubicBezTo>
                  <a:cubicBezTo>
                    <a:pt x="2161" y="592"/>
                    <a:pt x="2124" y="602"/>
                    <a:pt x="2095" y="625"/>
                  </a:cubicBezTo>
                  <a:cubicBezTo>
                    <a:pt x="2079" y="571"/>
                    <a:pt x="2095" y="426"/>
                    <a:pt x="2064" y="375"/>
                  </a:cubicBezTo>
                  <a:cubicBezTo>
                    <a:pt x="2056" y="362"/>
                    <a:pt x="2047" y="357"/>
                    <a:pt x="2038" y="357"/>
                  </a:cubicBezTo>
                  <a:cubicBezTo>
                    <a:pt x="1984" y="357"/>
                    <a:pt x="1921" y="563"/>
                    <a:pt x="1914" y="595"/>
                  </a:cubicBezTo>
                  <a:cubicBezTo>
                    <a:pt x="1884" y="487"/>
                    <a:pt x="1834" y="384"/>
                    <a:pt x="1775" y="290"/>
                  </a:cubicBezTo>
                  <a:cubicBezTo>
                    <a:pt x="1722" y="202"/>
                    <a:pt x="1611" y="0"/>
                    <a:pt x="14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-96733" y="812573"/>
              <a:ext cx="2531494" cy="467475"/>
            </a:xfrm>
            <a:custGeom>
              <a:avLst/>
              <a:gdLst/>
              <a:ahLst/>
              <a:cxnLst/>
              <a:rect l="l" t="t" r="r" b="b"/>
              <a:pathLst>
                <a:path w="8946" h="1652" extrusionOk="0">
                  <a:moveTo>
                    <a:pt x="1490" y="0"/>
                  </a:moveTo>
                  <a:cubicBezTo>
                    <a:pt x="1489" y="0"/>
                    <a:pt x="1489" y="0"/>
                    <a:pt x="1488" y="0"/>
                  </a:cubicBezTo>
                  <a:cubicBezTo>
                    <a:pt x="1398" y="0"/>
                    <a:pt x="1367" y="94"/>
                    <a:pt x="1343" y="162"/>
                  </a:cubicBezTo>
                  <a:cubicBezTo>
                    <a:pt x="1271" y="362"/>
                    <a:pt x="1237" y="572"/>
                    <a:pt x="1227" y="783"/>
                  </a:cubicBezTo>
                  <a:cubicBezTo>
                    <a:pt x="1196" y="755"/>
                    <a:pt x="1113" y="653"/>
                    <a:pt x="1078" y="628"/>
                  </a:cubicBezTo>
                  <a:cubicBezTo>
                    <a:pt x="1072" y="624"/>
                    <a:pt x="1066" y="622"/>
                    <a:pt x="1062" y="622"/>
                  </a:cubicBezTo>
                  <a:cubicBezTo>
                    <a:pt x="1007" y="622"/>
                    <a:pt x="1050" y="883"/>
                    <a:pt x="1050" y="883"/>
                  </a:cubicBezTo>
                  <a:cubicBezTo>
                    <a:pt x="999" y="823"/>
                    <a:pt x="933" y="769"/>
                    <a:pt x="862" y="769"/>
                  </a:cubicBezTo>
                  <a:cubicBezTo>
                    <a:pt x="831" y="769"/>
                    <a:pt x="800" y="779"/>
                    <a:pt x="768" y="803"/>
                  </a:cubicBezTo>
                  <a:cubicBezTo>
                    <a:pt x="720" y="840"/>
                    <a:pt x="705" y="895"/>
                    <a:pt x="705" y="954"/>
                  </a:cubicBezTo>
                  <a:cubicBezTo>
                    <a:pt x="632" y="896"/>
                    <a:pt x="533" y="864"/>
                    <a:pt x="446" y="851"/>
                  </a:cubicBezTo>
                  <a:cubicBezTo>
                    <a:pt x="442" y="850"/>
                    <a:pt x="438" y="850"/>
                    <a:pt x="435" y="850"/>
                  </a:cubicBezTo>
                  <a:cubicBezTo>
                    <a:pt x="341" y="850"/>
                    <a:pt x="440" y="1057"/>
                    <a:pt x="448" y="1113"/>
                  </a:cubicBezTo>
                  <a:cubicBezTo>
                    <a:pt x="442" y="1113"/>
                    <a:pt x="435" y="1113"/>
                    <a:pt x="429" y="1113"/>
                  </a:cubicBezTo>
                  <a:cubicBezTo>
                    <a:pt x="369" y="1113"/>
                    <a:pt x="299" y="1103"/>
                    <a:pt x="233" y="1103"/>
                  </a:cubicBezTo>
                  <a:cubicBezTo>
                    <a:pt x="144" y="1103"/>
                    <a:pt x="63" y="1123"/>
                    <a:pt x="28" y="1220"/>
                  </a:cubicBezTo>
                  <a:cubicBezTo>
                    <a:pt x="0" y="1298"/>
                    <a:pt x="45" y="1401"/>
                    <a:pt x="119" y="1425"/>
                  </a:cubicBezTo>
                  <a:cubicBezTo>
                    <a:pt x="94" y="1431"/>
                    <a:pt x="69" y="1438"/>
                    <a:pt x="45" y="1447"/>
                  </a:cubicBezTo>
                  <a:cubicBezTo>
                    <a:pt x="34" y="1451"/>
                    <a:pt x="36" y="1466"/>
                    <a:pt x="48" y="1467"/>
                  </a:cubicBezTo>
                  <a:cubicBezTo>
                    <a:pt x="66" y="1468"/>
                    <a:pt x="85" y="1468"/>
                    <a:pt x="104" y="1468"/>
                  </a:cubicBezTo>
                  <a:cubicBezTo>
                    <a:pt x="825" y="1468"/>
                    <a:pt x="1556" y="1334"/>
                    <a:pt x="2276" y="1289"/>
                  </a:cubicBezTo>
                  <a:cubicBezTo>
                    <a:pt x="2865" y="1252"/>
                    <a:pt x="3455" y="1234"/>
                    <a:pt x="4045" y="1234"/>
                  </a:cubicBezTo>
                  <a:cubicBezTo>
                    <a:pt x="4179" y="1234"/>
                    <a:pt x="4314" y="1235"/>
                    <a:pt x="4448" y="1237"/>
                  </a:cubicBezTo>
                  <a:cubicBezTo>
                    <a:pt x="5172" y="1248"/>
                    <a:pt x="5896" y="1292"/>
                    <a:pt x="6616" y="1366"/>
                  </a:cubicBezTo>
                  <a:cubicBezTo>
                    <a:pt x="7027" y="1410"/>
                    <a:pt x="7436" y="1458"/>
                    <a:pt x="7844" y="1518"/>
                  </a:cubicBezTo>
                  <a:cubicBezTo>
                    <a:pt x="8133" y="1559"/>
                    <a:pt x="8820" y="1652"/>
                    <a:pt x="8928" y="1652"/>
                  </a:cubicBezTo>
                  <a:cubicBezTo>
                    <a:pt x="8941" y="1652"/>
                    <a:pt x="8946" y="1650"/>
                    <a:pt x="8940" y="1647"/>
                  </a:cubicBezTo>
                  <a:cubicBezTo>
                    <a:pt x="8943" y="1489"/>
                    <a:pt x="8767" y="1483"/>
                    <a:pt x="8712" y="1464"/>
                  </a:cubicBezTo>
                  <a:cubicBezTo>
                    <a:pt x="8703" y="1376"/>
                    <a:pt x="8669" y="1299"/>
                    <a:pt x="8584" y="1257"/>
                  </a:cubicBezTo>
                  <a:cubicBezTo>
                    <a:pt x="8549" y="1238"/>
                    <a:pt x="8519" y="1231"/>
                    <a:pt x="8492" y="1231"/>
                  </a:cubicBezTo>
                  <a:cubicBezTo>
                    <a:pt x="8433" y="1231"/>
                    <a:pt x="8385" y="1263"/>
                    <a:pt x="8318" y="1287"/>
                  </a:cubicBezTo>
                  <a:cubicBezTo>
                    <a:pt x="8280" y="1237"/>
                    <a:pt x="8195" y="1224"/>
                    <a:pt x="8119" y="1224"/>
                  </a:cubicBezTo>
                  <a:cubicBezTo>
                    <a:pt x="8049" y="1224"/>
                    <a:pt x="7987" y="1235"/>
                    <a:pt x="7975" y="1240"/>
                  </a:cubicBezTo>
                  <a:cubicBezTo>
                    <a:pt x="8054" y="1086"/>
                    <a:pt x="8106" y="908"/>
                    <a:pt x="7999" y="817"/>
                  </a:cubicBezTo>
                  <a:cubicBezTo>
                    <a:pt x="7973" y="795"/>
                    <a:pt x="7945" y="786"/>
                    <a:pt x="7917" y="786"/>
                  </a:cubicBezTo>
                  <a:cubicBezTo>
                    <a:pt x="7871" y="786"/>
                    <a:pt x="7824" y="811"/>
                    <a:pt x="7781" y="837"/>
                  </a:cubicBezTo>
                  <a:cubicBezTo>
                    <a:pt x="7673" y="904"/>
                    <a:pt x="7571" y="989"/>
                    <a:pt x="7471" y="1075"/>
                  </a:cubicBezTo>
                  <a:cubicBezTo>
                    <a:pt x="7471" y="1054"/>
                    <a:pt x="7509" y="822"/>
                    <a:pt x="7358" y="822"/>
                  </a:cubicBezTo>
                  <a:cubicBezTo>
                    <a:pt x="7210" y="822"/>
                    <a:pt x="7101" y="997"/>
                    <a:pt x="6961" y="1118"/>
                  </a:cubicBezTo>
                  <a:cubicBezTo>
                    <a:pt x="6959" y="882"/>
                    <a:pt x="6953" y="492"/>
                    <a:pt x="6781" y="492"/>
                  </a:cubicBezTo>
                  <a:cubicBezTo>
                    <a:pt x="6765" y="492"/>
                    <a:pt x="6747" y="495"/>
                    <a:pt x="6728" y="502"/>
                  </a:cubicBezTo>
                  <a:cubicBezTo>
                    <a:pt x="6557" y="566"/>
                    <a:pt x="6435" y="860"/>
                    <a:pt x="6365" y="954"/>
                  </a:cubicBezTo>
                  <a:cubicBezTo>
                    <a:pt x="6339" y="907"/>
                    <a:pt x="6313" y="863"/>
                    <a:pt x="6287" y="816"/>
                  </a:cubicBezTo>
                  <a:cubicBezTo>
                    <a:pt x="6276" y="796"/>
                    <a:pt x="6252" y="784"/>
                    <a:pt x="6229" y="784"/>
                  </a:cubicBezTo>
                  <a:cubicBezTo>
                    <a:pt x="6213" y="784"/>
                    <a:pt x="6197" y="790"/>
                    <a:pt x="6185" y="803"/>
                  </a:cubicBezTo>
                  <a:cubicBezTo>
                    <a:pt x="6144" y="851"/>
                    <a:pt x="6103" y="890"/>
                    <a:pt x="6058" y="928"/>
                  </a:cubicBezTo>
                  <a:cubicBezTo>
                    <a:pt x="6030" y="847"/>
                    <a:pt x="6099" y="739"/>
                    <a:pt x="6027" y="673"/>
                  </a:cubicBezTo>
                  <a:cubicBezTo>
                    <a:pt x="6013" y="660"/>
                    <a:pt x="5996" y="654"/>
                    <a:pt x="5979" y="654"/>
                  </a:cubicBezTo>
                  <a:cubicBezTo>
                    <a:pt x="5925" y="654"/>
                    <a:pt x="5860" y="712"/>
                    <a:pt x="5809" y="781"/>
                  </a:cubicBezTo>
                  <a:cubicBezTo>
                    <a:pt x="5798" y="553"/>
                    <a:pt x="5729" y="318"/>
                    <a:pt x="5560" y="270"/>
                  </a:cubicBezTo>
                  <a:cubicBezTo>
                    <a:pt x="5544" y="265"/>
                    <a:pt x="5529" y="263"/>
                    <a:pt x="5514" y="263"/>
                  </a:cubicBezTo>
                  <a:cubicBezTo>
                    <a:pt x="5443" y="263"/>
                    <a:pt x="5389" y="313"/>
                    <a:pt x="5349" y="374"/>
                  </a:cubicBezTo>
                  <a:cubicBezTo>
                    <a:pt x="5254" y="524"/>
                    <a:pt x="5199" y="719"/>
                    <a:pt x="5144" y="901"/>
                  </a:cubicBezTo>
                  <a:cubicBezTo>
                    <a:pt x="5096" y="845"/>
                    <a:pt x="5029" y="814"/>
                    <a:pt x="4958" y="814"/>
                  </a:cubicBezTo>
                  <a:cubicBezTo>
                    <a:pt x="4906" y="814"/>
                    <a:pt x="4853" y="830"/>
                    <a:pt x="4803" y="866"/>
                  </a:cubicBezTo>
                  <a:cubicBezTo>
                    <a:pt x="4754" y="796"/>
                    <a:pt x="4679" y="760"/>
                    <a:pt x="4607" y="760"/>
                  </a:cubicBezTo>
                  <a:cubicBezTo>
                    <a:pt x="4538" y="760"/>
                    <a:pt x="4470" y="792"/>
                    <a:pt x="4429" y="861"/>
                  </a:cubicBezTo>
                  <a:cubicBezTo>
                    <a:pt x="4461" y="698"/>
                    <a:pt x="4456" y="487"/>
                    <a:pt x="4293" y="452"/>
                  </a:cubicBezTo>
                  <a:cubicBezTo>
                    <a:pt x="4280" y="449"/>
                    <a:pt x="4266" y="447"/>
                    <a:pt x="4253" y="447"/>
                  </a:cubicBezTo>
                  <a:cubicBezTo>
                    <a:pt x="4078" y="447"/>
                    <a:pt x="3936" y="688"/>
                    <a:pt x="3833" y="854"/>
                  </a:cubicBezTo>
                  <a:cubicBezTo>
                    <a:pt x="3815" y="805"/>
                    <a:pt x="3762" y="657"/>
                    <a:pt x="3732" y="630"/>
                  </a:cubicBezTo>
                  <a:cubicBezTo>
                    <a:pt x="3714" y="613"/>
                    <a:pt x="3693" y="606"/>
                    <a:pt x="3671" y="606"/>
                  </a:cubicBezTo>
                  <a:cubicBezTo>
                    <a:pt x="3608" y="606"/>
                    <a:pt x="3537" y="665"/>
                    <a:pt x="3484" y="699"/>
                  </a:cubicBezTo>
                  <a:cubicBezTo>
                    <a:pt x="3478" y="634"/>
                    <a:pt x="3465" y="431"/>
                    <a:pt x="3380" y="431"/>
                  </a:cubicBezTo>
                  <a:cubicBezTo>
                    <a:pt x="3367" y="431"/>
                    <a:pt x="3353" y="436"/>
                    <a:pt x="3338" y="446"/>
                  </a:cubicBezTo>
                  <a:cubicBezTo>
                    <a:pt x="3248" y="501"/>
                    <a:pt x="3186" y="589"/>
                    <a:pt x="3141" y="677"/>
                  </a:cubicBezTo>
                  <a:cubicBezTo>
                    <a:pt x="3155" y="553"/>
                    <a:pt x="3139" y="426"/>
                    <a:pt x="3100" y="307"/>
                  </a:cubicBezTo>
                  <a:cubicBezTo>
                    <a:pt x="3069" y="217"/>
                    <a:pt x="3015" y="53"/>
                    <a:pt x="2906" y="27"/>
                  </a:cubicBezTo>
                  <a:cubicBezTo>
                    <a:pt x="2894" y="24"/>
                    <a:pt x="2882" y="23"/>
                    <a:pt x="2872" y="23"/>
                  </a:cubicBezTo>
                  <a:cubicBezTo>
                    <a:pt x="2785" y="23"/>
                    <a:pt x="2745" y="114"/>
                    <a:pt x="2707" y="187"/>
                  </a:cubicBezTo>
                  <a:cubicBezTo>
                    <a:pt x="2619" y="355"/>
                    <a:pt x="2545" y="530"/>
                    <a:pt x="2477" y="709"/>
                  </a:cubicBezTo>
                  <a:cubicBezTo>
                    <a:pt x="2397" y="645"/>
                    <a:pt x="2290" y="592"/>
                    <a:pt x="2200" y="592"/>
                  </a:cubicBezTo>
                  <a:cubicBezTo>
                    <a:pt x="2161" y="592"/>
                    <a:pt x="2124" y="602"/>
                    <a:pt x="2095" y="625"/>
                  </a:cubicBezTo>
                  <a:cubicBezTo>
                    <a:pt x="2079" y="571"/>
                    <a:pt x="2095" y="426"/>
                    <a:pt x="2064" y="375"/>
                  </a:cubicBezTo>
                  <a:cubicBezTo>
                    <a:pt x="2056" y="362"/>
                    <a:pt x="2047" y="357"/>
                    <a:pt x="2038" y="357"/>
                  </a:cubicBezTo>
                  <a:cubicBezTo>
                    <a:pt x="1984" y="357"/>
                    <a:pt x="1921" y="563"/>
                    <a:pt x="1914" y="595"/>
                  </a:cubicBezTo>
                  <a:cubicBezTo>
                    <a:pt x="1884" y="487"/>
                    <a:pt x="1834" y="384"/>
                    <a:pt x="1775" y="290"/>
                  </a:cubicBezTo>
                  <a:cubicBezTo>
                    <a:pt x="1722" y="202"/>
                    <a:pt x="1611" y="0"/>
                    <a:pt x="1490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12;p2"/>
          <p:cNvGrpSpPr/>
          <p:nvPr/>
        </p:nvGrpSpPr>
        <p:grpSpPr>
          <a:xfrm flipH="1">
            <a:off x="3192790" y="776256"/>
            <a:ext cx="2380236" cy="640926"/>
            <a:chOff x="3497590" y="789190"/>
            <a:chExt cx="2380236" cy="640926"/>
          </a:xfrm>
        </p:grpSpPr>
        <p:sp>
          <p:nvSpPr>
            <p:cNvPr id="13" name="Google Shape;13;p2"/>
            <p:cNvSpPr/>
            <p:nvPr/>
          </p:nvSpPr>
          <p:spPr>
            <a:xfrm rot="121603" flipH="1">
              <a:off x="3506714" y="830782"/>
              <a:ext cx="2361988" cy="557743"/>
            </a:xfrm>
            <a:custGeom>
              <a:avLst/>
              <a:gdLst/>
              <a:ahLst/>
              <a:cxnLst/>
              <a:rect l="l" t="t" r="r" b="b"/>
              <a:pathLst>
                <a:path w="8347" h="1971" extrusionOk="0">
                  <a:moveTo>
                    <a:pt x="530" y="0"/>
                  </a:moveTo>
                  <a:cubicBezTo>
                    <a:pt x="512" y="0"/>
                    <a:pt x="495" y="9"/>
                    <a:pt x="485" y="29"/>
                  </a:cubicBezTo>
                  <a:cubicBezTo>
                    <a:pt x="344" y="312"/>
                    <a:pt x="220" y="599"/>
                    <a:pt x="166" y="909"/>
                  </a:cubicBezTo>
                  <a:cubicBezTo>
                    <a:pt x="155" y="872"/>
                    <a:pt x="144" y="837"/>
                    <a:pt x="131" y="801"/>
                  </a:cubicBezTo>
                  <a:cubicBezTo>
                    <a:pt x="123" y="779"/>
                    <a:pt x="101" y="768"/>
                    <a:pt x="80" y="768"/>
                  </a:cubicBezTo>
                  <a:cubicBezTo>
                    <a:pt x="56" y="768"/>
                    <a:pt x="33" y="783"/>
                    <a:pt x="35" y="815"/>
                  </a:cubicBezTo>
                  <a:cubicBezTo>
                    <a:pt x="57" y="1170"/>
                    <a:pt x="78" y="1501"/>
                    <a:pt x="13" y="1853"/>
                  </a:cubicBezTo>
                  <a:cubicBezTo>
                    <a:pt x="1" y="1916"/>
                    <a:pt x="43" y="1970"/>
                    <a:pt x="104" y="1970"/>
                  </a:cubicBezTo>
                  <a:cubicBezTo>
                    <a:pt x="112" y="1970"/>
                    <a:pt x="119" y="1969"/>
                    <a:pt x="127" y="1968"/>
                  </a:cubicBezTo>
                  <a:cubicBezTo>
                    <a:pt x="1531" y="1662"/>
                    <a:pt x="2955" y="1580"/>
                    <a:pt x="4389" y="1563"/>
                  </a:cubicBezTo>
                  <a:cubicBezTo>
                    <a:pt x="5077" y="1553"/>
                    <a:pt x="5766" y="1554"/>
                    <a:pt x="6455" y="1544"/>
                  </a:cubicBezTo>
                  <a:cubicBezTo>
                    <a:pt x="6483" y="1544"/>
                    <a:pt x="6512" y="1543"/>
                    <a:pt x="6541" y="1543"/>
                  </a:cubicBezTo>
                  <a:cubicBezTo>
                    <a:pt x="6757" y="1543"/>
                    <a:pt x="6992" y="1555"/>
                    <a:pt x="7228" y="1555"/>
                  </a:cubicBezTo>
                  <a:cubicBezTo>
                    <a:pt x="7600" y="1555"/>
                    <a:pt x="7975" y="1527"/>
                    <a:pt x="8281" y="1384"/>
                  </a:cubicBezTo>
                  <a:cubicBezTo>
                    <a:pt x="8346" y="1352"/>
                    <a:pt x="8336" y="1265"/>
                    <a:pt x="8285" y="1234"/>
                  </a:cubicBezTo>
                  <a:cubicBezTo>
                    <a:pt x="8170" y="1162"/>
                    <a:pt x="8051" y="1123"/>
                    <a:pt x="7932" y="1123"/>
                  </a:cubicBezTo>
                  <a:cubicBezTo>
                    <a:pt x="7911" y="1123"/>
                    <a:pt x="7891" y="1124"/>
                    <a:pt x="7871" y="1127"/>
                  </a:cubicBezTo>
                  <a:cubicBezTo>
                    <a:pt x="7713" y="1038"/>
                    <a:pt x="7549" y="994"/>
                    <a:pt x="7385" y="994"/>
                  </a:cubicBezTo>
                  <a:cubicBezTo>
                    <a:pt x="7237" y="994"/>
                    <a:pt x="7091" y="1030"/>
                    <a:pt x="6951" y="1104"/>
                  </a:cubicBezTo>
                  <a:cubicBezTo>
                    <a:pt x="6943" y="905"/>
                    <a:pt x="6841" y="830"/>
                    <a:pt x="6703" y="830"/>
                  </a:cubicBezTo>
                  <a:cubicBezTo>
                    <a:pt x="6572" y="830"/>
                    <a:pt x="6409" y="897"/>
                    <a:pt x="6261" y="991"/>
                  </a:cubicBezTo>
                  <a:cubicBezTo>
                    <a:pt x="6239" y="934"/>
                    <a:pt x="6188" y="910"/>
                    <a:pt x="6126" y="910"/>
                  </a:cubicBezTo>
                  <a:cubicBezTo>
                    <a:pt x="6032" y="910"/>
                    <a:pt x="5912" y="965"/>
                    <a:pt x="5825" y="1038"/>
                  </a:cubicBezTo>
                  <a:cubicBezTo>
                    <a:pt x="5822" y="1032"/>
                    <a:pt x="5818" y="1025"/>
                    <a:pt x="5813" y="1020"/>
                  </a:cubicBezTo>
                  <a:cubicBezTo>
                    <a:pt x="5782" y="987"/>
                    <a:pt x="5604" y="890"/>
                    <a:pt x="5502" y="890"/>
                  </a:cubicBezTo>
                  <a:cubicBezTo>
                    <a:pt x="5463" y="890"/>
                    <a:pt x="5435" y="904"/>
                    <a:pt x="5430" y="940"/>
                  </a:cubicBezTo>
                  <a:lnTo>
                    <a:pt x="5430" y="940"/>
                  </a:lnTo>
                  <a:cubicBezTo>
                    <a:pt x="5434" y="906"/>
                    <a:pt x="5407" y="865"/>
                    <a:pt x="5373" y="865"/>
                  </a:cubicBezTo>
                  <a:cubicBezTo>
                    <a:pt x="5364" y="865"/>
                    <a:pt x="5354" y="868"/>
                    <a:pt x="5344" y="876"/>
                  </a:cubicBezTo>
                  <a:lnTo>
                    <a:pt x="5234" y="953"/>
                  </a:lnTo>
                  <a:cubicBezTo>
                    <a:pt x="5216" y="859"/>
                    <a:pt x="5135" y="807"/>
                    <a:pt x="5048" y="807"/>
                  </a:cubicBezTo>
                  <a:cubicBezTo>
                    <a:pt x="5006" y="807"/>
                    <a:pt x="4962" y="819"/>
                    <a:pt x="4923" y="845"/>
                  </a:cubicBezTo>
                  <a:cubicBezTo>
                    <a:pt x="4899" y="538"/>
                    <a:pt x="4810" y="91"/>
                    <a:pt x="4524" y="67"/>
                  </a:cubicBezTo>
                  <a:cubicBezTo>
                    <a:pt x="4519" y="66"/>
                    <a:pt x="4514" y="66"/>
                    <a:pt x="4509" y="66"/>
                  </a:cubicBezTo>
                  <a:cubicBezTo>
                    <a:pt x="4434" y="66"/>
                    <a:pt x="4370" y="111"/>
                    <a:pt x="4323" y="169"/>
                  </a:cubicBezTo>
                  <a:cubicBezTo>
                    <a:pt x="4278" y="226"/>
                    <a:pt x="4275" y="297"/>
                    <a:pt x="4260" y="365"/>
                  </a:cubicBezTo>
                  <a:cubicBezTo>
                    <a:pt x="4222" y="543"/>
                    <a:pt x="4221" y="697"/>
                    <a:pt x="4163" y="865"/>
                  </a:cubicBezTo>
                  <a:cubicBezTo>
                    <a:pt x="4138" y="840"/>
                    <a:pt x="4121" y="829"/>
                    <a:pt x="4055" y="781"/>
                  </a:cubicBezTo>
                  <a:cubicBezTo>
                    <a:pt x="4045" y="774"/>
                    <a:pt x="4034" y="771"/>
                    <a:pt x="4022" y="771"/>
                  </a:cubicBezTo>
                  <a:cubicBezTo>
                    <a:pt x="4003" y="771"/>
                    <a:pt x="3984" y="778"/>
                    <a:pt x="3973" y="791"/>
                  </a:cubicBezTo>
                  <a:cubicBezTo>
                    <a:pt x="3907" y="864"/>
                    <a:pt x="3844" y="936"/>
                    <a:pt x="3764" y="936"/>
                  </a:cubicBezTo>
                  <a:cubicBezTo>
                    <a:pt x="3762" y="936"/>
                    <a:pt x="3761" y="936"/>
                    <a:pt x="3759" y="935"/>
                  </a:cubicBezTo>
                  <a:cubicBezTo>
                    <a:pt x="3709" y="934"/>
                    <a:pt x="3668" y="877"/>
                    <a:pt x="3604" y="877"/>
                  </a:cubicBezTo>
                  <a:cubicBezTo>
                    <a:pt x="3469" y="877"/>
                    <a:pt x="3384" y="995"/>
                    <a:pt x="3325" y="1102"/>
                  </a:cubicBezTo>
                  <a:cubicBezTo>
                    <a:pt x="3277" y="949"/>
                    <a:pt x="3173" y="894"/>
                    <a:pt x="3051" y="894"/>
                  </a:cubicBezTo>
                  <a:cubicBezTo>
                    <a:pt x="2903" y="894"/>
                    <a:pt x="2731" y="976"/>
                    <a:pt x="2606" y="1065"/>
                  </a:cubicBezTo>
                  <a:cubicBezTo>
                    <a:pt x="2571" y="1022"/>
                    <a:pt x="2529" y="995"/>
                    <a:pt x="2464" y="976"/>
                  </a:cubicBezTo>
                  <a:cubicBezTo>
                    <a:pt x="2429" y="965"/>
                    <a:pt x="2389" y="959"/>
                    <a:pt x="2348" y="959"/>
                  </a:cubicBezTo>
                  <a:cubicBezTo>
                    <a:pt x="2296" y="959"/>
                    <a:pt x="2240" y="968"/>
                    <a:pt x="2187" y="986"/>
                  </a:cubicBezTo>
                  <a:cubicBezTo>
                    <a:pt x="2181" y="959"/>
                    <a:pt x="2159" y="863"/>
                    <a:pt x="2103" y="863"/>
                  </a:cubicBezTo>
                  <a:cubicBezTo>
                    <a:pt x="2098" y="863"/>
                    <a:pt x="2093" y="864"/>
                    <a:pt x="2087" y="865"/>
                  </a:cubicBezTo>
                  <a:cubicBezTo>
                    <a:pt x="1985" y="896"/>
                    <a:pt x="1952" y="986"/>
                    <a:pt x="1886" y="1057"/>
                  </a:cubicBezTo>
                  <a:cubicBezTo>
                    <a:pt x="1885" y="873"/>
                    <a:pt x="1817" y="697"/>
                    <a:pt x="1717" y="537"/>
                  </a:cubicBezTo>
                  <a:cubicBezTo>
                    <a:pt x="1703" y="515"/>
                    <a:pt x="1680" y="504"/>
                    <a:pt x="1657" y="504"/>
                  </a:cubicBezTo>
                  <a:cubicBezTo>
                    <a:pt x="1634" y="504"/>
                    <a:pt x="1612" y="514"/>
                    <a:pt x="1600" y="537"/>
                  </a:cubicBezTo>
                  <a:cubicBezTo>
                    <a:pt x="1482" y="741"/>
                    <a:pt x="1363" y="945"/>
                    <a:pt x="1245" y="1149"/>
                  </a:cubicBezTo>
                  <a:cubicBezTo>
                    <a:pt x="1217" y="1083"/>
                    <a:pt x="1178" y="1024"/>
                    <a:pt x="1123" y="963"/>
                  </a:cubicBezTo>
                  <a:cubicBezTo>
                    <a:pt x="1111" y="948"/>
                    <a:pt x="1093" y="942"/>
                    <a:pt x="1075" y="942"/>
                  </a:cubicBezTo>
                  <a:cubicBezTo>
                    <a:pt x="1049" y="942"/>
                    <a:pt x="1023" y="955"/>
                    <a:pt x="1010" y="977"/>
                  </a:cubicBezTo>
                  <a:lnTo>
                    <a:pt x="977" y="1012"/>
                  </a:lnTo>
                  <a:cubicBezTo>
                    <a:pt x="969" y="974"/>
                    <a:pt x="963" y="934"/>
                    <a:pt x="955" y="896"/>
                  </a:cubicBezTo>
                  <a:cubicBezTo>
                    <a:pt x="950" y="865"/>
                    <a:pt x="914" y="841"/>
                    <a:pt x="881" y="841"/>
                  </a:cubicBezTo>
                  <a:cubicBezTo>
                    <a:pt x="868" y="841"/>
                    <a:pt x="856" y="844"/>
                    <a:pt x="846" y="852"/>
                  </a:cubicBezTo>
                  <a:cubicBezTo>
                    <a:pt x="814" y="877"/>
                    <a:pt x="785" y="901"/>
                    <a:pt x="762" y="925"/>
                  </a:cubicBezTo>
                  <a:cubicBezTo>
                    <a:pt x="758" y="624"/>
                    <a:pt x="707" y="330"/>
                    <a:pt x="592" y="44"/>
                  </a:cubicBezTo>
                  <a:cubicBezTo>
                    <a:pt x="583" y="18"/>
                    <a:pt x="555" y="0"/>
                    <a:pt x="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21603" flipH="1">
              <a:off x="3506714" y="830782"/>
              <a:ext cx="2361988" cy="557743"/>
            </a:xfrm>
            <a:custGeom>
              <a:avLst/>
              <a:gdLst/>
              <a:ahLst/>
              <a:cxnLst/>
              <a:rect l="l" t="t" r="r" b="b"/>
              <a:pathLst>
                <a:path w="8347" h="1971" extrusionOk="0">
                  <a:moveTo>
                    <a:pt x="530" y="0"/>
                  </a:moveTo>
                  <a:cubicBezTo>
                    <a:pt x="512" y="0"/>
                    <a:pt x="495" y="9"/>
                    <a:pt x="485" y="29"/>
                  </a:cubicBezTo>
                  <a:cubicBezTo>
                    <a:pt x="344" y="312"/>
                    <a:pt x="220" y="599"/>
                    <a:pt x="166" y="909"/>
                  </a:cubicBezTo>
                  <a:cubicBezTo>
                    <a:pt x="155" y="872"/>
                    <a:pt x="144" y="837"/>
                    <a:pt x="131" y="801"/>
                  </a:cubicBezTo>
                  <a:cubicBezTo>
                    <a:pt x="123" y="779"/>
                    <a:pt x="101" y="768"/>
                    <a:pt x="80" y="768"/>
                  </a:cubicBezTo>
                  <a:cubicBezTo>
                    <a:pt x="56" y="768"/>
                    <a:pt x="33" y="783"/>
                    <a:pt x="35" y="815"/>
                  </a:cubicBezTo>
                  <a:cubicBezTo>
                    <a:pt x="57" y="1170"/>
                    <a:pt x="78" y="1501"/>
                    <a:pt x="13" y="1853"/>
                  </a:cubicBezTo>
                  <a:cubicBezTo>
                    <a:pt x="1" y="1916"/>
                    <a:pt x="43" y="1970"/>
                    <a:pt x="104" y="1970"/>
                  </a:cubicBezTo>
                  <a:cubicBezTo>
                    <a:pt x="112" y="1970"/>
                    <a:pt x="119" y="1969"/>
                    <a:pt x="127" y="1968"/>
                  </a:cubicBezTo>
                  <a:cubicBezTo>
                    <a:pt x="1531" y="1662"/>
                    <a:pt x="2955" y="1580"/>
                    <a:pt x="4389" y="1563"/>
                  </a:cubicBezTo>
                  <a:cubicBezTo>
                    <a:pt x="5077" y="1553"/>
                    <a:pt x="5766" y="1554"/>
                    <a:pt x="6455" y="1544"/>
                  </a:cubicBezTo>
                  <a:cubicBezTo>
                    <a:pt x="6483" y="1544"/>
                    <a:pt x="6512" y="1543"/>
                    <a:pt x="6541" y="1543"/>
                  </a:cubicBezTo>
                  <a:cubicBezTo>
                    <a:pt x="6757" y="1543"/>
                    <a:pt x="6992" y="1555"/>
                    <a:pt x="7228" y="1555"/>
                  </a:cubicBezTo>
                  <a:cubicBezTo>
                    <a:pt x="7600" y="1555"/>
                    <a:pt x="7975" y="1527"/>
                    <a:pt x="8281" y="1384"/>
                  </a:cubicBezTo>
                  <a:cubicBezTo>
                    <a:pt x="8346" y="1352"/>
                    <a:pt x="8336" y="1265"/>
                    <a:pt x="8285" y="1234"/>
                  </a:cubicBezTo>
                  <a:cubicBezTo>
                    <a:pt x="8170" y="1162"/>
                    <a:pt x="8051" y="1123"/>
                    <a:pt x="7932" y="1123"/>
                  </a:cubicBezTo>
                  <a:cubicBezTo>
                    <a:pt x="7911" y="1123"/>
                    <a:pt x="7891" y="1124"/>
                    <a:pt x="7871" y="1127"/>
                  </a:cubicBezTo>
                  <a:cubicBezTo>
                    <a:pt x="7713" y="1038"/>
                    <a:pt x="7549" y="994"/>
                    <a:pt x="7385" y="994"/>
                  </a:cubicBezTo>
                  <a:cubicBezTo>
                    <a:pt x="7237" y="994"/>
                    <a:pt x="7091" y="1030"/>
                    <a:pt x="6951" y="1104"/>
                  </a:cubicBezTo>
                  <a:cubicBezTo>
                    <a:pt x="6943" y="905"/>
                    <a:pt x="6841" y="830"/>
                    <a:pt x="6703" y="830"/>
                  </a:cubicBezTo>
                  <a:cubicBezTo>
                    <a:pt x="6572" y="830"/>
                    <a:pt x="6409" y="897"/>
                    <a:pt x="6261" y="991"/>
                  </a:cubicBezTo>
                  <a:cubicBezTo>
                    <a:pt x="6239" y="934"/>
                    <a:pt x="6188" y="910"/>
                    <a:pt x="6126" y="910"/>
                  </a:cubicBezTo>
                  <a:cubicBezTo>
                    <a:pt x="6032" y="910"/>
                    <a:pt x="5912" y="965"/>
                    <a:pt x="5825" y="1038"/>
                  </a:cubicBezTo>
                  <a:cubicBezTo>
                    <a:pt x="5822" y="1032"/>
                    <a:pt x="5818" y="1025"/>
                    <a:pt x="5813" y="1020"/>
                  </a:cubicBezTo>
                  <a:cubicBezTo>
                    <a:pt x="5782" y="987"/>
                    <a:pt x="5604" y="890"/>
                    <a:pt x="5502" y="890"/>
                  </a:cubicBezTo>
                  <a:cubicBezTo>
                    <a:pt x="5463" y="890"/>
                    <a:pt x="5435" y="904"/>
                    <a:pt x="5430" y="940"/>
                  </a:cubicBezTo>
                  <a:lnTo>
                    <a:pt x="5430" y="940"/>
                  </a:lnTo>
                  <a:cubicBezTo>
                    <a:pt x="5434" y="906"/>
                    <a:pt x="5407" y="865"/>
                    <a:pt x="5373" y="865"/>
                  </a:cubicBezTo>
                  <a:cubicBezTo>
                    <a:pt x="5364" y="865"/>
                    <a:pt x="5354" y="868"/>
                    <a:pt x="5344" y="876"/>
                  </a:cubicBezTo>
                  <a:lnTo>
                    <a:pt x="5234" y="953"/>
                  </a:lnTo>
                  <a:cubicBezTo>
                    <a:pt x="5216" y="859"/>
                    <a:pt x="5135" y="807"/>
                    <a:pt x="5048" y="807"/>
                  </a:cubicBezTo>
                  <a:cubicBezTo>
                    <a:pt x="5006" y="807"/>
                    <a:pt x="4962" y="819"/>
                    <a:pt x="4923" y="845"/>
                  </a:cubicBezTo>
                  <a:cubicBezTo>
                    <a:pt x="4899" y="538"/>
                    <a:pt x="4810" y="91"/>
                    <a:pt x="4524" y="67"/>
                  </a:cubicBezTo>
                  <a:cubicBezTo>
                    <a:pt x="4519" y="66"/>
                    <a:pt x="4514" y="66"/>
                    <a:pt x="4509" y="66"/>
                  </a:cubicBezTo>
                  <a:cubicBezTo>
                    <a:pt x="4434" y="66"/>
                    <a:pt x="4370" y="111"/>
                    <a:pt x="4323" y="169"/>
                  </a:cubicBezTo>
                  <a:cubicBezTo>
                    <a:pt x="4278" y="226"/>
                    <a:pt x="4275" y="297"/>
                    <a:pt x="4260" y="365"/>
                  </a:cubicBezTo>
                  <a:cubicBezTo>
                    <a:pt x="4222" y="543"/>
                    <a:pt x="4221" y="697"/>
                    <a:pt x="4163" y="865"/>
                  </a:cubicBezTo>
                  <a:cubicBezTo>
                    <a:pt x="4138" y="840"/>
                    <a:pt x="4121" y="829"/>
                    <a:pt x="4055" y="781"/>
                  </a:cubicBezTo>
                  <a:cubicBezTo>
                    <a:pt x="4045" y="774"/>
                    <a:pt x="4034" y="771"/>
                    <a:pt x="4022" y="771"/>
                  </a:cubicBezTo>
                  <a:cubicBezTo>
                    <a:pt x="4003" y="771"/>
                    <a:pt x="3984" y="778"/>
                    <a:pt x="3973" y="791"/>
                  </a:cubicBezTo>
                  <a:cubicBezTo>
                    <a:pt x="3907" y="864"/>
                    <a:pt x="3844" y="936"/>
                    <a:pt x="3764" y="936"/>
                  </a:cubicBezTo>
                  <a:cubicBezTo>
                    <a:pt x="3762" y="936"/>
                    <a:pt x="3761" y="936"/>
                    <a:pt x="3759" y="935"/>
                  </a:cubicBezTo>
                  <a:cubicBezTo>
                    <a:pt x="3709" y="934"/>
                    <a:pt x="3668" y="877"/>
                    <a:pt x="3604" y="877"/>
                  </a:cubicBezTo>
                  <a:cubicBezTo>
                    <a:pt x="3469" y="877"/>
                    <a:pt x="3384" y="995"/>
                    <a:pt x="3325" y="1102"/>
                  </a:cubicBezTo>
                  <a:cubicBezTo>
                    <a:pt x="3277" y="949"/>
                    <a:pt x="3173" y="894"/>
                    <a:pt x="3051" y="894"/>
                  </a:cubicBezTo>
                  <a:cubicBezTo>
                    <a:pt x="2903" y="894"/>
                    <a:pt x="2731" y="976"/>
                    <a:pt x="2606" y="1065"/>
                  </a:cubicBezTo>
                  <a:cubicBezTo>
                    <a:pt x="2571" y="1022"/>
                    <a:pt x="2529" y="995"/>
                    <a:pt x="2464" y="976"/>
                  </a:cubicBezTo>
                  <a:cubicBezTo>
                    <a:pt x="2429" y="965"/>
                    <a:pt x="2389" y="959"/>
                    <a:pt x="2348" y="959"/>
                  </a:cubicBezTo>
                  <a:cubicBezTo>
                    <a:pt x="2296" y="959"/>
                    <a:pt x="2240" y="968"/>
                    <a:pt x="2187" y="986"/>
                  </a:cubicBezTo>
                  <a:cubicBezTo>
                    <a:pt x="2181" y="959"/>
                    <a:pt x="2159" y="863"/>
                    <a:pt x="2103" y="863"/>
                  </a:cubicBezTo>
                  <a:cubicBezTo>
                    <a:pt x="2098" y="863"/>
                    <a:pt x="2093" y="864"/>
                    <a:pt x="2087" y="865"/>
                  </a:cubicBezTo>
                  <a:cubicBezTo>
                    <a:pt x="1985" y="896"/>
                    <a:pt x="1952" y="986"/>
                    <a:pt x="1886" y="1057"/>
                  </a:cubicBezTo>
                  <a:cubicBezTo>
                    <a:pt x="1885" y="873"/>
                    <a:pt x="1817" y="697"/>
                    <a:pt x="1717" y="537"/>
                  </a:cubicBezTo>
                  <a:cubicBezTo>
                    <a:pt x="1703" y="515"/>
                    <a:pt x="1680" y="504"/>
                    <a:pt x="1657" y="504"/>
                  </a:cubicBezTo>
                  <a:cubicBezTo>
                    <a:pt x="1634" y="504"/>
                    <a:pt x="1612" y="514"/>
                    <a:pt x="1600" y="537"/>
                  </a:cubicBezTo>
                  <a:cubicBezTo>
                    <a:pt x="1482" y="741"/>
                    <a:pt x="1363" y="945"/>
                    <a:pt x="1245" y="1149"/>
                  </a:cubicBezTo>
                  <a:cubicBezTo>
                    <a:pt x="1217" y="1083"/>
                    <a:pt x="1178" y="1024"/>
                    <a:pt x="1123" y="963"/>
                  </a:cubicBezTo>
                  <a:cubicBezTo>
                    <a:pt x="1111" y="948"/>
                    <a:pt x="1093" y="942"/>
                    <a:pt x="1075" y="942"/>
                  </a:cubicBezTo>
                  <a:cubicBezTo>
                    <a:pt x="1049" y="942"/>
                    <a:pt x="1023" y="955"/>
                    <a:pt x="1010" y="977"/>
                  </a:cubicBezTo>
                  <a:lnTo>
                    <a:pt x="977" y="1012"/>
                  </a:lnTo>
                  <a:cubicBezTo>
                    <a:pt x="969" y="974"/>
                    <a:pt x="963" y="934"/>
                    <a:pt x="955" y="896"/>
                  </a:cubicBezTo>
                  <a:cubicBezTo>
                    <a:pt x="950" y="865"/>
                    <a:pt x="914" y="841"/>
                    <a:pt x="881" y="841"/>
                  </a:cubicBezTo>
                  <a:cubicBezTo>
                    <a:pt x="868" y="841"/>
                    <a:pt x="856" y="844"/>
                    <a:pt x="846" y="852"/>
                  </a:cubicBezTo>
                  <a:cubicBezTo>
                    <a:pt x="814" y="877"/>
                    <a:pt x="785" y="901"/>
                    <a:pt x="762" y="925"/>
                  </a:cubicBezTo>
                  <a:cubicBezTo>
                    <a:pt x="758" y="624"/>
                    <a:pt x="707" y="330"/>
                    <a:pt x="592" y="44"/>
                  </a:cubicBezTo>
                  <a:cubicBezTo>
                    <a:pt x="583" y="18"/>
                    <a:pt x="555" y="0"/>
                    <a:pt x="530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0" y="1159599"/>
            <a:ext cx="9144028" cy="3983922"/>
            <a:chOff x="0" y="1159599"/>
            <a:chExt cx="9144028" cy="3983922"/>
          </a:xfrm>
        </p:grpSpPr>
        <p:sp>
          <p:nvSpPr>
            <p:cNvPr id="16" name="Google Shape;16;p2"/>
            <p:cNvSpPr/>
            <p:nvPr/>
          </p:nvSpPr>
          <p:spPr>
            <a:xfrm>
              <a:off x="0" y="1159599"/>
              <a:ext cx="9144028" cy="3983922"/>
            </a:xfrm>
            <a:custGeom>
              <a:avLst/>
              <a:gdLst/>
              <a:ahLst/>
              <a:cxnLst/>
              <a:rect l="l" t="t" r="r" b="b"/>
              <a:pathLst>
                <a:path w="32622" h="16309" extrusionOk="0">
                  <a:moveTo>
                    <a:pt x="0" y="0"/>
                  </a:moveTo>
                  <a:lnTo>
                    <a:pt x="0" y="16308"/>
                  </a:lnTo>
                  <a:lnTo>
                    <a:pt x="32621" y="16308"/>
                  </a:lnTo>
                  <a:lnTo>
                    <a:pt x="326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050" y="1159599"/>
              <a:ext cx="5702951" cy="2742149"/>
            </a:xfrm>
            <a:custGeom>
              <a:avLst/>
              <a:gdLst/>
              <a:ahLst/>
              <a:cxnLst/>
              <a:rect l="l" t="t" r="r" b="b"/>
              <a:pathLst>
                <a:path w="24152" h="11613" extrusionOk="0">
                  <a:moveTo>
                    <a:pt x="0" y="1"/>
                  </a:moveTo>
                  <a:lnTo>
                    <a:pt x="0" y="11613"/>
                  </a:lnTo>
                  <a:lnTo>
                    <a:pt x="1440" y="10129"/>
                  </a:lnTo>
                  <a:lnTo>
                    <a:pt x="3060" y="8456"/>
                  </a:lnTo>
                  <a:lnTo>
                    <a:pt x="4943" y="6516"/>
                  </a:lnTo>
                  <a:lnTo>
                    <a:pt x="11881" y="4008"/>
                  </a:lnTo>
                  <a:lnTo>
                    <a:pt x="16966" y="484"/>
                  </a:lnTo>
                  <a:lnTo>
                    <a:pt x="22690" y="1421"/>
                  </a:lnTo>
                  <a:lnTo>
                    <a:pt x="24151" y="1"/>
                  </a:lnTo>
                  <a:close/>
                </a:path>
              </a:pathLst>
            </a:custGeom>
            <a:solidFill>
              <a:srgbClr val="634444">
                <a:alpha val="19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118495" y="3277146"/>
              <a:ext cx="3025502" cy="1866352"/>
            </a:xfrm>
            <a:custGeom>
              <a:avLst/>
              <a:gdLst/>
              <a:ahLst/>
              <a:cxnLst/>
              <a:rect l="l" t="t" r="r" b="b"/>
              <a:pathLst>
                <a:path w="12813" h="7904" extrusionOk="0">
                  <a:moveTo>
                    <a:pt x="12813" y="1"/>
                  </a:moveTo>
                  <a:lnTo>
                    <a:pt x="8822" y="1350"/>
                  </a:lnTo>
                  <a:lnTo>
                    <a:pt x="7223" y="3375"/>
                  </a:lnTo>
                  <a:lnTo>
                    <a:pt x="5736" y="5264"/>
                  </a:lnTo>
                  <a:lnTo>
                    <a:pt x="5269" y="5858"/>
                  </a:lnTo>
                  <a:lnTo>
                    <a:pt x="0" y="7904"/>
                  </a:lnTo>
                  <a:lnTo>
                    <a:pt x="12813" y="7904"/>
                  </a:lnTo>
                  <a:lnTo>
                    <a:pt x="12813" y="1"/>
                  </a:lnTo>
                  <a:close/>
                </a:path>
              </a:pathLst>
            </a:custGeom>
            <a:solidFill>
              <a:srgbClr val="634444">
                <a:alpha val="11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288575" y="1371600"/>
            <a:ext cx="6599400" cy="25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2404238" y="4005950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7935701" y="-685498"/>
            <a:ext cx="1375274" cy="1374199"/>
          </a:xfrm>
          <a:custGeom>
            <a:avLst/>
            <a:gdLst/>
            <a:ahLst/>
            <a:cxnLst/>
            <a:rect l="l" t="t" r="r" b="b"/>
            <a:pathLst>
              <a:path w="1303" h="1302" extrusionOk="0">
                <a:moveTo>
                  <a:pt x="1302" y="651"/>
                </a:moveTo>
                <a:cubicBezTo>
                  <a:pt x="1302" y="1011"/>
                  <a:pt x="1011" y="1302"/>
                  <a:pt x="651" y="1302"/>
                </a:cubicBezTo>
                <a:cubicBezTo>
                  <a:pt x="292" y="1302"/>
                  <a:pt x="0" y="1011"/>
                  <a:pt x="0" y="651"/>
                </a:cubicBezTo>
                <a:cubicBezTo>
                  <a:pt x="0" y="291"/>
                  <a:pt x="292" y="0"/>
                  <a:pt x="651" y="0"/>
                </a:cubicBezTo>
                <a:cubicBezTo>
                  <a:pt x="1011" y="0"/>
                  <a:pt x="1302" y="291"/>
                  <a:pt x="1302" y="65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8124141" y="792744"/>
            <a:ext cx="1491224" cy="2196696"/>
            <a:chOff x="11088391" y="1801919"/>
            <a:chExt cx="1491224" cy="2196696"/>
          </a:xfrm>
        </p:grpSpPr>
        <p:sp>
          <p:nvSpPr>
            <p:cNvPr id="23" name="Google Shape;23;p2"/>
            <p:cNvSpPr/>
            <p:nvPr/>
          </p:nvSpPr>
          <p:spPr>
            <a:xfrm>
              <a:off x="11385943" y="3427786"/>
              <a:ext cx="896553" cy="57082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1758857" y="2657730"/>
              <a:ext cx="148992" cy="1083189"/>
            </a:xfrm>
            <a:custGeom>
              <a:avLst/>
              <a:gdLst/>
              <a:ahLst/>
              <a:cxnLst/>
              <a:rect l="l" t="t" r="r" b="b"/>
              <a:pathLst>
                <a:path w="344" h="2501" extrusionOk="0">
                  <a:moveTo>
                    <a:pt x="3" y="2406"/>
                  </a:moveTo>
                  <a:lnTo>
                    <a:pt x="3" y="2405"/>
                  </a:lnTo>
                  <a:lnTo>
                    <a:pt x="3" y="2400"/>
                  </a:lnTo>
                  <a:cubicBezTo>
                    <a:pt x="51" y="1886"/>
                    <a:pt x="46" y="634"/>
                    <a:pt x="93" y="120"/>
                  </a:cubicBezTo>
                  <a:cubicBezTo>
                    <a:pt x="104" y="1"/>
                    <a:pt x="195" y="226"/>
                    <a:pt x="205" y="107"/>
                  </a:cubicBezTo>
                  <a:cubicBezTo>
                    <a:pt x="261" y="740"/>
                    <a:pt x="288" y="1767"/>
                    <a:pt x="343" y="2400"/>
                  </a:cubicBezTo>
                  <a:lnTo>
                    <a:pt x="343" y="2401"/>
                  </a:lnTo>
                  <a:lnTo>
                    <a:pt x="343" y="2406"/>
                  </a:lnTo>
                  <a:lnTo>
                    <a:pt x="343" y="2411"/>
                  </a:lnTo>
                  <a:lnTo>
                    <a:pt x="341" y="2417"/>
                  </a:lnTo>
                  <a:lnTo>
                    <a:pt x="340" y="2421"/>
                  </a:lnTo>
                  <a:lnTo>
                    <a:pt x="338" y="2425"/>
                  </a:lnTo>
                  <a:lnTo>
                    <a:pt x="336" y="2430"/>
                  </a:lnTo>
                  <a:lnTo>
                    <a:pt x="334" y="2435"/>
                  </a:lnTo>
                  <a:lnTo>
                    <a:pt x="331" y="2439"/>
                  </a:lnTo>
                  <a:lnTo>
                    <a:pt x="328" y="2444"/>
                  </a:lnTo>
                  <a:lnTo>
                    <a:pt x="325" y="2449"/>
                  </a:lnTo>
                  <a:lnTo>
                    <a:pt x="320" y="2454"/>
                  </a:lnTo>
                  <a:lnTo>
                    <a:pt x="315" y="2458"/>
                  </a:lnTo>
                  <a:lnTo>
                    <a:pt x="309" y="2463"/>
                  </a:lnTo>
                  <a:lnTo>
                    <a:pt x="307" y="2465"/>
                  </a:lnTo>
                  <a:lnTo>
                    <a:pt x="295" y="2473"/>
                  </a:lnTo>
                  <a:lnTo>
                    <a:pt x="281" y="2481"/>
                  </a:lnTo>
                  <a:lnTo>
                    <a:pt x="279" y="2481"/>
                  </a:lnTo>
                  <a:lnTo>
                    <a:pt x="277" y="2482"/>
                  </a:lnTo>
                  <a:lnTo>
                    <a:pt x="264" y="2487"/>
                  </a:lnTo>
                  <a:lnTo>
                    <a:pt x="262" y="2489"/>
                  </a:lnTo>
                  <a:lnTo>
                    <a:pt x="259" y="2490"/>
                  </a:lnTo>
                  <a:lnTo>
                    <a:pt x="250" y="2492"/>
                  </a:lnTo>
                  <a:lnTo>
                    <a:pt x="246" y="2494"/>
                  </a:lnTo>
                  <a:lnTo>
                    <a:pt x="243" y="2494"/>
                  </a:lnTo>
                  <a:lnTo>
                    <a:pt x="236" y="2495"/>
                  </a:lnTo>
                  <a:lnTo>
                    <a:pt x="231" y="2496"/>
                  </a:lnTo>
                  <a:lnTo>
                    <a:pt x="228" y="2496"/>
                  </a:lnTo>
                  <a:lnTo>
                    <a:pt x="221" y="2498"/>
                  </a:lnTo>
                  <a:lnTo>
                    <a:pt x="216" y="2499"/>
                  </a:lnTo>
                  <a:lnTo>
                    <a:pt x="212" y="2499"/>
                  </a:lnTo>
                  <a:lnTo>
                    <a:pt x="206" y="2499"/>
                  </a:lnTo>
                  <a:lnTo>
                    <a:pt x="201" y="2500"/>
                  </a:lnTo>
                  <a:lnTo>
                    <a:pt x="196" y="2500"/>
                  </a:lnTo>
                  <a:lnTo>
                    <a:pt x="189" y="2500"/>
                  </a:lnTo>
                  <a:lnTo>
                    <a:pt x="185" y="2500"/>
                  </a:lnTo>
                  <a:lnTo>
                    <a:pt x="180" y="2500"/>
                  </a:lnTo>
                  <a:lnTo>
                    <a:pt x="174" y="2500"/>
                  </a:lnTo>
                  <a:lnTo>
                    <a:pt x="170" y="2500"/>
                  </a:lnTo>
                  <a:lnTo>
                    <a:pt x="165" y="2500"/>
                  </a:lnTo>
                  <a:lnTo>
                    <a:pt x="157" y="2500"/>
                  </a:lnTo>
                  <a:lnTo>
                    <a:pt x="153" y="2500"/>
                  </a:lnTo>
                  <a:lnTo>
                    <a:pt x="148" y="2500"/>
                  </a:lnTo>
                  <a:lnTo>
                    <a:pt x="139" y="2499"/>
                  </a:lnTo>
                  <a:lnTo>
                    <a:pt x="135" y="2499"/>
                  </a:lnTo>
                  <a:lnTo>
                    <a:pt x="133" y="2499"/>
                  </a:lnTo>
                  <a:lnTo>
                    <a:pt x="118" y="2496"/>
                  </a:lnTo>
                  <a:lnTo>
                    <a:pt x="116" y="2496"/>
                  </a:lnTo>
                  <a:lnTo>
                    <a:pt x="114" y="2496"/>
                  </a:lnTo>
                  <a:lnTo>
                    <a:pt x="101" y="2493"/>
                  </a:lnTo>
                  <a:lnTo>
                    <a:pt x="97" y="2493"/>
                  </a:lnTo>
                  <a:lnTo>
                    <a:pt x="81" y="2488"/>
                  </a:lnTo>
                  <a:lnTo>
                    <a:pt x="73" y="2484"/>
                  </a:lnTo>
                  <a:lnTo>
                    <a:pt x="64" y="2480"/>
                  </a:lnTo>
                  <a:lnTo>
                    <a:pt x="55" y="2474"/>
                  </a:lnTo>
                  <a:lnTo>
                    <a:pt x="55" y="2474"/>
                  </a:lnTo>
                  <a:lnTo>
                    <a:pt x="42" y="2467"/>
                  </a:lnTo>
                  <a:lnTo>
                    <a:pt x="41" y="2467"/>
                  </a:lnTo>
                  <a:lnTo>
                    <a:pt x="39" y="2464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29" y="2458"/>
                  </a:lnTo>
                  <a:lnTo>
                    <a:pt x="23" y="2453"/>
                  </a:lnTo>
                  <a:lnTo>
                    <a:pt x="21" y="2452"/>
                  </a:lnTo>
                  <a:lnTo>
                    <a:pt x="21" y="2452"/>
                  </a:lnTo>
                  <a:lnTo>
                    <a:pt x="20" y="2450"/>
                  </a:lnTo>
                  <a:lnTo>
                    <a:pt x="19" y="2450"/>
                  </a:lnTo>
                  <a:lnTo>
                    <a:pt x="17" y="2448"/>
                  </a:lnTo>
                  <a:lnTo>
                    <a:pt x="14" y="2443"/>
                  </a:lnTo>
                  <a:lnTo>
                    <a:pt x="12" y="2441"/>
                  </a:lnTo>
                  <a:lnTo>
                    <a:pt x="12" y="2441"/>
                  </a:lnTo>
                  <a:lnTo>
                    <a:pt x="11" y="2438"/>
                  </a:lnTo>
                  <a:lnTo>
                    <a:pt x="9" y="2434"/>
                  </a:lnTo>
                  <a:lnTo>
                    <a:pt x="9" y="2434"/>
                  </a:lnTo>
                  <a:lnTo>
                    <a:pt x="7" y="2433"/>
                  </a:lnTo>
                  <a:lnTo>
                    <a:pt x="7" y="2433"/>
                  </a:lnTo>
                  <a:lnTo>
                    <a:pt x="5" y="2431"/>
                  </a:lnTo>
                  <a:lnTo>
                    <a:pt x="4" y="2427"/>
                  </a:lnTo>
                  <a:lnTo>
                    <a:pt x="3" y="2426"/>
                  </a:lnTo>
                  <a:lnTo>
                    <a:pt x="3" y="2424"/>
                  </a:lnTo>
                  <a:lnTo>
                    <a:pt x="1" y="2422"/>
                  </a:lnTo>
                  <a:lnTo>
                    <a:pt x="0" y="2418"/>
                  </a:lnTo>
                  <a:lnTo>
                    <a:pt x="0" y="2417"/>
                  </a:lnTo>
                  <a:lnTo>
                    <a:pt x="0" y="2415"/>
                  </a:lnTo>
                  <a:lnTo>
                    <a:pt x="0" y="2412"/>
                  </a:lnTo>
                  <a:lnTo>
                    <a:pt x="0" y="240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" name="Google Shape;25;p2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26" name="Google Shape;26;p2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29" name="Google Shape;29;p2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" name="Google Shape;31;p2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2"/>
          <p:cNvGrpSpPr/>
          <p:nvPr/>
        </p:nvGrpSpPr>
        <p:grpSpPr>
          <a:xfrm>
            <a:off x="8065628" y="2733108"/>
            <a:ext cx="2033100" cy="1319492"/>
            <a:chOff x="8065628" y="2733108"/>
            <a:chExt cx="2033100" cy="1319492"/>
          </a:xfrm>
        </p:grpSpPr>
        <p:sp>
          <p:nvSpPr>
            <p:cNvPr id="33" name="Google Shape;33;p2"/>
            <p:cNvSpPr/>
            <p:nvPr/>
          </p:nvSpPr>
          <p:spPr>
            <a:xfrm>
              <a:off x="8065628" y="3534500"/>
              <a:ext cx="2033100" cy="5181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" name="Google Shape;34;p2"/>
            <p:cNvGrpSpPr/>
            <p:nvPr/>
          </p:nvGrpSpPr>
          <p:grpSpPr>
            <a:xfrm>
              <a:off x="8336498" y="2733108"/>
              <a:ext cx="1491218" cy="1265520"/>
              <a:chOff x="1423010" y="5733745"/>
              <a:chExt cx="1491218" cy="1265520"/>
            </a:xfrm>
          </p:grpSpPr>
          <p:sp>
            <p:nvSpPr>
              <p:cNvPr id="35" name="Google Shape;35;p2"/>
              <p:cNvSpPr/>
              <p:nvPr/>
            </p:nvSpPr>
            <p:spPr>
              <a:xfrm>
                <a:off x="1957516" y="6173762"/>
                <a:ext cx="354178" cy="74829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386" extrusionOk="0">
                    <a:moveTo>
                      <a:pt x="535" y="1382"/>
                    </a:moveTo>
                    <a:lnTo>
                      <a:pt x="129" y="1386"/>
                    </a:lnTo>
                    <a:lnTo>
                      <a:pt x="144" y="1070"/>
                    </a:lnTo>
                    <a:lnTo>
                      <a:pt x="0" y="978"/>
                    </a:lnTo>
                    <a:lnTo>
                      <a:pt x="0" y="177"/>
                    </a:lnTo>
                    <a:lnTo>
                      <a:pt x="655" y="0"/>
                    </a:lnTo>
                    <a:lnTo>
                      <a:pt x="605" y="6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610897" y="6120852"/>
                <a:ext cx="245117" cy="70024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297" extrusionOk="0">
                    <a:moveTo>
                      <a:pt x="444" y="75"/>
                    </a:moveTo>
                    <a:lnTo>
                      <a:pt x="453" y="1241"/>
                    </a:lnTo>
                    <a:lnTo>
                      <a:pt x="1" y="129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" name="Google Shape;37;p2"/>
              <p:cNvGrpSpPr/>
              <p:nvPr/>
            </p:nvGrpSpPr>
            <p:grpSpPr>
              <a:xfrm>
                <a:off x="1789066" y="6160804"/>
                <a:ext cx="305586" cy="761255"/>
                <a:chOff x="1789066" y="6160804"/>
                <a:chExt cx="305586" cy="761255"/>
              </a:xfrm>
            </p:grpSpPr>
            <p:sp>
              <p:nvSpPr>
                <p:cNvPr id="38" name="Google Shape;38;p2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" name="Google Shape;40;p2"/>
              <p:cNvGrpSpPr/>
              <p:nvPr/>
            </p:nvGrpSpPr>
            <p:grpSpPr>
              <a:xfrm>
                <a:off x="1423010" y="6120852"/>
                <a:ext cx="262934" cy="700247"/>
                <a:chOff x="1423010" y="6120852"/>
                <a:chExt cx="262934" cy="700247"/>
              </a:xfrm>
            </p:grpSpPr>
            <p:sp>
              <p:nvSpPr>
                <p:cNvPr id="41" name="Google Shape;41;p2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" name="Google Shape;43;p2"/>
              <p:cNvSpPr/>
              <p:nvPr/>
            </p:nvSpPr>
            <p:spPr>
              <a:xfrm>
                <a:off x="2550332" y="5956723"/>
                <a:ext cx="192746" cy="15063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79" extrusionOk="0">
                    <a:moveTo>
                      <a:pt x="274" y="1"/>
                    </a:moveTo>
                    <a:lnTo>
                      <a:pt x="357" y="278"/>
                    </a:ln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" name="Google Shape;44;p2"/>
              <p:cNvGrpSpPr/>
              <p:nvPr/>
            </p:nvGrpSpPr>
            <p:grpSpPr>
              <a:xfrm>
                <a:off x="2246365" y="6067402"/>
                <a:ext cx="369295" cy="882193"/>
                <a:chOff x="2246365" y="6067402"/>
                <a:chExt cx="369295" cy="882193"/>
              </a:xfrm>
            </p:grpSpPr>
            <p:sp>
              <p:nvSpPr>
                <p:cNvPr id="45" name="Google Shape;45;p2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" name="Google Shape;47;p2"/>
              <p:cNvSpPr/>
              <p:nvPr/>
            </p:nvSpPr>
            <p:spPr>
              <a:xfrm>
                <a:off x="2471506" y="6098176"/>
                <a:ext cx="299647" cy="8514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77" extrusionOk="0">
                    <a:moveTo>
                      <a:pt x="555" y="1"/>
                    </a:moveTo>
                    <a:lnTo>
                      <a:pt x="55" y="145"/>
                    </a:lnTo>
                    <a:lnTo>
                      <a:pt x="1" y="561"/>
                    </a:lnTo>
                    <a:lnTo>
                      <a:pt x="133" y="1056"/>
                    </a:lnTo>
                    <a:lnTo>
                      <a:pt x="259" y="1577"/>
                    </a:lnTo>
                    <a:lnTo>
                      <a:pt x="486" y="1421"/>
                    </a:lnTo>
                    <a:lnTo>
                      <a:pt x="551" y="9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650754" y="6098176"/>
                <a:ext cx="263474" cy="76611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419" extrusionOk="0">
                    <a:moveTo>
                      <a:pt x="392" y="1354"/>
                    </a:moveTo>
                    <a:lnTo>
                      <a:pt x="154" y="1419"/>
                    </a:lnTo>
                    <a:lnTo>
                      <a:pt x="209" y="989"/>
                    </a:lnTo>
                    <a:lnTo>
                      <a:pt x="0" y="451"/>
                    </a:lnTo>
                    <a:lnTo>
                      <a:pt x="223" y="1"/>
                    </a:lnTo>
                    <a:lnTo>
                      <a:pt x="228" y="453"/>
                    </a:lnTo>
                    <a:lnTo>
                      <a:pt x="487" y="64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" name="Google Shape;49;p2"/>
              <p:cNvGrpSpPr/>
              <p:nvPr/>
            </p:nvGrpSpPr>
            <p:grpSpPr>
              <a:xfrm>
                <a:off x="1608198" y="5733745"/>
                <a:ext cx="1162955" cy="817405"/>
                <a:chOff x="1608198" y="5733745"/>
                <a:chExt cx="1162955" cy="817405"/>
              </a:xfrm>
            </p:grpSpPr>
            <p:sp>
              <p:nvSpPr>
                <p:cNvPr id="50" name="Google Shape;50;p2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" name="Google Shape;52;p2"/>
              <p:cNvGrpSpPr/>
              <p:nvPr/>
            </p:nvGrpSpPr>
            <p:grpSpPr>
              <a:xfrm>
                <a:off x="1423010" y="5945925"/>
                <a:ext cx="271572" cy="786631"/>
                <a:chOff x="1423010" y="5945925"/>
                <a:chExt cx="271572" cy="786631"/>
              </a:xfrm>
            </p:grpSpPr>
            <p:sp>
              <p:nvSpPr>
                <p:cNvPr id="53" name="Google Shape;53;p2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5" name="Google Shape;55;p2"/>
              <p:cNvSpPr/>
              <p:nvPr/>
            </p:nvSpPr>
            <p:spPr>
              <a:xfrm>
                <a:off x="2246365" y="6471785"/>
                <a:ext cx="245657" cy="52748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77" extrusionOk="0">
                    <a:moveTo>
                      <a:pt x="70" y="147"/>
                    </a:moveTo>
                    <a:lnTo>
                      <a:pt x="0" y="830"/>
                    </a:lnTo>
                    <a:lnTo>
                      <a:pt x="196" y="977"/>
                    </a:lnTo>
                    <a:lnTo>
                      <a:pt x="455" y="966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" name="Google Shape;56;p2"/>
              <p:cNvGrpSpPr/>
              <p:nvPr/>
            </p:nvGrpSpPr>
            <p:grpSpPr>
              <a:xfrm>
                <a:off x="2246365" y="6550610"/>
                <a:ext cx="105821" cy="448655"/>
                <a:chOff x="2246365" y="6550610"/>
                <a:chExt cx="105821" cy="448655"/>
              </a:xfrm>
            </p:grpSpPr>
            <p:sp>
              <p:nvSpPr>
                <p:cNvPr id="57" name="Google Shape;57;p2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9" name="Google Shape;59;p2"/>
          <p:cNvGrpSpPr/>
          <p:nvPr/>
        </p:nvGrpSpPr>
        <p:grpSpPr>
          <a:xfrm>
            <a:off x="20894" y="76926"/>
            <a:ext cx="1090005" cy="1997627"/>
            <a:chOff x="-2005242" y="1526022"/>
            <a:chExt cx="1446397" cy="2650779"/>
          </a:xfrm>
        </p:grpSpPr>
        <p:sp>
          <p:nvSpPr>
            <p:cNvPr id="60" name="Google Shape;60;p2"/>
            <p:cNvSpPr/>
            <p:nvPr/>
          </p:nvSpPr>
          <p:spPr>
            <a:xfrm>
              <a:off x="-1716869" y="3623422"/>
              <a:ext cx="869652" cy="553379"/>
            </a:xfrm>
            <a:custGeom>
              <a:avLst/>
              <a:gdLst/>
              <a:ahLst/>
              <a:cxnLst/>
              <a:rect l="l" t="t" r="r" b="b"/>
              <a:pathLst>
                <a:path w="2494" h="1587" extrusionOk="0">
                  <a:moveTo>
                    <a:pt x="1247" y="0"/>
                  </a:moveTo>
                  <a:cubicBezTo>
                    <a:pt x="558" y="0"/>
                    <a:pt x="1" y="355"/>
                    <a:pt x="1" y="793"/>
                  </a:cubicBezTo>
                  <a:cubicBezTo>
                    <a:pt x="1" y="1231"/>
                    <a:pt x="558" y="1586"/>
                    <a:pt x="1247" y="1586"/>
                  </a:cubicBezTo>
                  <a:cubicBezTo>
                    <a:pt x="1936" y="1586"/>
                    <a:pt x="2494" y="1231"/>
                    <a:pt x="2494" y="793"/>
                  </a:cubicBezTo>
                  <a:cubicBezTo>
                    <a:pt x="2494" y="355"/>
                    <a:pt x="1936" y="0"/>
                    <a:pt x="1247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-1354224" y="2877215"/>
              <a:ext cx="143663" cy="1051315"/>
            </a:xfrm>
            <a:custGeom>
              <a:avLst/>
              <a:gdLst/>
              <a:ahLst/>
              <a:cxnLst/>
              <a:rect l="l" t="t" r="r" b="b"/>
              <a:pathLst>
                <a:path w="412" h="3015" extrusionOk="0">
                  <a:moveTo>
                    <a:pt x="2" y="2896"/>
                  </a:moveTo>
                  <a:lnTo>
                    <a:pt x="2" y="2894"/>
                  </a:lnTo>
                  <a:lnTo>
                    <a:pt x="2" y="2889"/>
                  </a:lnTo>
                  <a:cubicBezTo>
                    <a:pt x="59" y="2270"/>
                    <a:pt x="54" y="763"/>
                    <a:pt x="110" y="143"/>
                  </a:cubicBezTo>
                  <a:cubicBezTo>
                    <a:pt x="123" y="0"/>
                    <a:pt x="231" y="271"/>
                    <a:pt x="245" y="128"/>
                  </a:cubicBezTo>
                  <a:cubicBezTo>
                    <a:pt x="311" y="890"/>
                    <a:pt x="345" y="2127"/>
                    <a:pt x="411" y="2889"/>
                  </a:cubicBezTo>
                  <a:lnTo>
                    <a:pt x="411" y="2890"/>
                  </a:lnTo>
                  <a:lnTo>
                    <a:pt x="411" y="2896"/>
                  </a:lnTo>
                  <a:lnTo>
                    <a:pt x="411" y="2902"/>
                  </a:lnTo>
                  <a:lnTo>
                    <a:pt x="409" y="2909"/>
                  </a:lnTo>
                  <a:lnTo>
                    <a:pt x="408" y="2914"/>
                  </a:lnTo>
                  <a:lnTo>
                    <a:pt x="406" y="2920"/>
                  </a:lnTo>
                  <a:lnTo>
                    <a:pt x="403" y="2925"/>
                  </a:lnTo>
                  <a:lnTo>
                    <a:pt x="399" y="2932"/>
                  </a:lnTo>
                  <a:lnTo>
                    <a:pt x="397" y="2937"/>
                  </a:lnTo>
                  <a:lnTo>
                    <a:pt x="391" y="2943"/>
                  </a:lnTo>
                  <a:lnTo>
                    <a:pt x="387" y="2948"/>
                  </a:lnTo>
                  <a:lnTo>
                    <a:pt x="382" y="2954"/>
                  </a:lnTo>
                  <a:lnTo>
                    <a:pt x="378" y="2958"/>
                  </a:lnTo>
                  <a:lnTo>
                    <a:pt x="371" y="2965"/>
                  </a:lnTo>
                  <a:lnTo>
                    <a:pt x="367" y="2969"/>
                  </a:lnTo>
                  <a:lnTo>
                    <a:pt x="352" y="2978"/>
                  </a:lnTo>
                  <a:lnTo>
                    <a:pt x="335" y="2987"/>
                  </a:lnTo>
                  <a:lnTo>
                    <a:pt x="334" y="2988"/>
                  </a:lnTo>
                  <a:lnTo>
                    <a:pt x="330" y="2989"/>
                  </a:lnTo>
                  <a:lnTo>
                    <a:pt x="314" y="2997"/>
                  </a:lnTo>
                  <a:lnTo>
                    <a:pt x="311" y="2998"/>
                  </a:lnTo>
                  <a:lnTo>
                    <a:pt x="308" y="2999"/>
                  </a:lnTo>
                  <a:lnTo>
                    <a:pt x="297" y="3003"/>
                  </a:lnTo>
                  <a:lnTo>
                    <a:pt x="292" y="3004"/>
                  </a:lnTo>
                  <a:lnTo>
                    <a:pt x="289" y="3004"/>
                  </a:lnTo>
                  <a:lnTo>
                    <a:pt x="280" y="3007"/>
                  </a:lnTo>
                  <a:lnTo>
                    <a:pt x="274" y="3008"/>
                  </a:lnTo>
                  <a:lnTo>
                    <a:pt x="272" y="3008"/>
                  </a:lnTo>
                  <a:lnTo>
                    <a:pt x="262" y="3009"/>
                  </a:lnTo>
                  <a:lnTo>
                    <a:pt x="256" y="3010"/>
                  </a:lnTo>
                  <a:lnTo>
                    <a:pt x="252" y="3010"/>
                  </a:lnTo>
                  <a:lnTo>
                    <a:pt x="244" y="3012"/>
                  </a:lnTo>
                  <a:lnTo>
                    <a:pt x="239" y="3013"/>
                  </a:lnTo>
                  <a:lnTo>
                    <a:pt x="233" y="3013"/>
                  </a:lnTo>
                  <a:lnTo>
                    <a:pt x="226" y="3014"/>
                  </a:lnTo>
                  <a:lnTo>
                    <a:pt x="221" y="3014"/>
                  </a:lnTo>
                  <a:lnTo>
                    <a:pt x="215" y="3014"/>
                  </a:lnTo>
                  <a:lnTo>
                    <a:pt x="207" y="3014"/>
                  </a:lnTo>
                  <a:lnTo>
                    <a:pt x="202" y="3014"/>
                  </a:lnTo>
                  <a:lnTo>
                    <a:pt x="196" y="3014"/>
                  </a:lnTo>
                  <a:lnTo>
                    <a:pt x="187" y="3014"/>
                  </a:lnTo>
                  <a:lnTo>
                    <a:pt x="184" y="3014"/>
                  </a:lnTo>
                  <a:lnTo>
                    <a:pt x="179" y="3014"/>
                  </a:lnTo>
                  <a:lnTo>
                    <a:pt x="167" y="3013"/>
                  </a:lnTo>
                  <a:lnTo>
                    <a:pt x="163" y="3013"/>
                  </a:lnTo>
                  <a:lnTo>
                    <a:pt x="159" y="3013"/>
                  </a:lnTo>
                  <a:lnTo>
                    <a:pt x="141" y="3010"/>
                  </a:lnTo>
                  <a:lnTo>
                    <a:pt x="137" y="3009"/>
                  </a:lnTo>
                  <a:lnTo>
                    <a:pt x="135" y="3009"/>
                  </a:lnTo>
                  <a:lnTo>
                    <a:pt x="119" y="3005"/>
                  </a:lnTo>
                  <a:lnTo>
                    <a:pt x="115" y="3004"/>
                  </a:lnTo>
                  <a:lnTo>
                    <a:pt x="96" y="2998"/>
                  </a:lnTo>
                  <a:lnTo>
                    <a:pt x="87" y="2994"/>
                  </a:lnTo>
                  <a:lnTo>
                    <a:pt x="76" y="2989"/>
                  </a:lnTo>
                  <a:lnTo>
                    <a:pt x="65" y="2984"/>
                  </a:lnTo>
                  <a:lnTo>
                    <a:pt x="65" y="2984"/>
                  </a:lnTo>
                  <a:lnTo>
                    <a:pt x="50" y="2976"/>
                  </a:lnTo>
                  <a:lnTo>
                    <a:pt x="47" y="2976"/>
                  </a:lnTo>
                  <a:lnTo>
                    <a:pt x="44" y="2973"/>
                  </a:lnTo>
                  <a:lnTo>
                    <a:pt x="35" y="2967"/>
                  </a:lnTo>
                  <a:lnTo>
                    <a:pt x="34" y="2966"/>
                  </a:lnTo>
                  <a:lnTo>
                    <a:pt x="34" y="2966"/>
                  </a:lnTo>
                  <a:lnTo>
                    <a:pt x="32" y="2964"/>
                  </a:lnTo>
                  <a:lnTo>
                    <a:pt x="26" y="2957"/>
                  </a:lnTo>
                  <a:lnTo>
                    <a:pt x="24" y="2955"/>
                  </a:lnTo>
                  <a:lnTo>
                    <a:pt x="24" y="2955"/>
                  </a:lnTo>
                  <a:lnTo>
                    <a:pt x="22" y="2953"/>
                  </a:lnTo>
                  <a:lnTo>
                    <a:pt x="21" y="2952"/>
                  </a:lnTo>
                  <a:lnTo>
                    <a:pt x="20" y="2950"/>
                  </a:lnTo>
                  <a:lnTo>
                    <a:pt x="15" y="2945"/>
                  </a:lnTo>
                  <a:lnTo>
                    <a:pt x="14" y="2942"/>
                  </a:lnTo>
                  <a:lnTo>
                    <a:pt x="14" y="2941"/>
                  </a:lnTo>
                  <a:lnTo>
                    <a:pt x="13" y="2938"/>
                  </a:lnTo>
                  <a:lnTo>
                    <a:pt x="10" y="2933"/>
                  </a:lnTo>
                  <a:lnTo>
                    <a:pt x="10" y="2932"/>
                  </a:lnTo>
                  <a:lnTo>
                    <a:pt x="9" y="2931"/>
                  </a:lnTo>
                  <a:lnTo>
                    <a:pt x="9" y="2931"/>
                  </a:lnTo>
                  <a:lnTo>
                    <a:pt x="8" y="2927"/>
                  </a:lnTo>
                  <a:lnTo>
                    <a:pt x="5" y="2922"/>
                  </a:lnTo>
                  <a:lnTo>
                    <a:pt x="4" y="2920"/>
                  </a:lnTo>
                  <a:lnTo>
                    <a:pt x="4" y="2919"/>
                  </a:lnTo>
                  <a:lnTo>
                    <a:pt x="3" y="2916"/>
                  </a:lnTo>
                  <a:lnTo>
                    <a:pt x="1" y="2911"/>
                  </a:lnTo>
                  <a:lnTo>
                    <a:pt x="1" y="2909"/>
                  </a:lnTo>
                  <a:lnTo>
                    <a:pt x="1" y="2907"/>
                  </a:lnTo>
                  <a:lnTo>
                    <a:pt x="1" y="2904"/>
                  </a:lnTo>
                  <a:lnTo>
                    <a:pt x="1" y="28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" name="Google Shape;62;p2"/>
            <p:cNvGrpSpPr/>
            <p:nvPr/>
          </p:nvGrpSpPr>
          <p:grpSpPr>
            <a:xfrm>
              <a:off x="-2005242" y="1526022"/>
              <a:ext cx="1446397" cy="2005694"/>
              <a:chOff x="-2005242" y="1526022"/>
              <a:chExt cx="1446397" cy="2005694"/>
            </a:xfrm>
          </p:grpSpPr>
          <p:sp>
            <p:nvSpPr>
              <p:cNvPr id="63" name="Google Shape;63;p2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1894007" y="1606221"/>
              <a:ext cx="1167439" cy="1618991"/>
              <a:chOff x="-1894007" y="1606221"/>
              <a:chExt cx="1167439" cy="1618991"/>
            </a:xfrm>
          </p:grpSpPr>
          <p:sp>
            <p:nvSpPr>
              <p:cNvPr id="66" name="Google Shape;66;p2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" name="Google Shape;68;p2"/>
            <p:cNvSpPr/>
            <p:nvPr/>
          </p:nvSpPr>
          <p:spPr>
            <a:xfrm>
              <a:off x="-1850072" y="1641788"/>
              <a:ext cx="947760" cy="1315278"/>
            </a:xfrm>
            <a:custGeom>
              <a:avLst/>
              <a:gdLst/>
              <a:ahLst/>
              <a:cxnLst/>
              <a:rect l="l" t="t" r="r" b="b"/>
              <a:pathLst>
                <a:path w="2718" h="3772" extrusionOk="0">
                  <a:moveTo>
                    <a:pt x="606" y="552"/>
                  </a:moveTo>
                  <a:cubicBezTo>
                    <a:pt x="1127" y="1"/>
                    <a:pt x="1887" y="149"/>
                    <a:pt x="2302" y="886"/>
                  </a:cubicBezTo>
                  <a:cubicBezTo>
                    <a:pt x="2718" y="1623"/>
                    <a:pt x="2631" y="2667"/>
                    <a:pt x="2111" y="3220"/>
                  </a:cubicBezTo>
                  <a:cubicBezTo>
                    <a:pt x="1589" y="3772"/>
                    <a:pt x="830" y="3623"/>
                    <a:pt x="415" y="2885"/>
                  </a:cubicBezTo>
                  <a:cubicBezTo>
                    <a:pt x="0" y="2150"/>
                    <a:pt x="86" y="1105"/>
                    <a:pt x="606" y="5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3" name="Google Shape;1563;p29"/>
          <p:cNvGrpSpPr/>
          <p:nvPr/>
        </p:nvGrpSpPr>
        <p:grpSpPr>
          <a:xfrm>
            <a:off x="-4" y="750695"/>
            <a:ext cx="9160487" cy="4392889"/>
            <a:chOff x="-4" y="750695"/>
            <a:chExt cx="9160487" cy="4392889"/>
          </a:xfrm>
        </p:grpSpPr>
        <p:grpSp>
          <p:nvGrpSpPr>
            <p:cNvPr id="1564" name="Google Shape;1564;p29"/>
            <p:cNvGrpSpPr/>
            <p:nvPr/>
          </p:nvGrpSpPr>
          <p:grpSpPr>
            <a:xfrm>
              <a:off x="635953" y="750695"/>
              <a:ext cx="7844417" cy="646310"/>
              <a:chOff x="635953" y="750695"/>
              <a:chExt cx="7844417" cy="646310"/>
            </a:xfrm>
          </p:grpSpPr>
          <p:grpSp>
            <p:nvGrpSpPr>
              <p:cNvPr id="1565" name="Google Shape;1565;p29"/>
              <p:cNvGrpSpPr/>
              <p:nvPr/>
            </p:nvGrpSpPr>
            <p:grpSpPr>
              <a:xfrm>
                <a:off x="2917057" y="866933"/>
                <a:ext cx="2552759" cy="471401"/>
                <a:chOff x="-96733" y="812573"/>
                <a:chExt cx="2531494" cy="467475"/>
              </a:xfrm>
            </p:grpSpPr>
            <p:sp>
              <p:nvSpPr>
                <p:cNvPr id="1566" name="Google Shape;1566;p29"/>
                <p:cNvSpPr/>
                <p:nvPr/>
              </p:nvSpPr>
              <p:spPr>
                <a:xfrm flipH="1">
                  <a:off x="-96733" y="812573"/>
                  <a:ext cx="2531494" cy="46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6" h="1652" extrusionOk="0">
                      <a:moveTo>
                        <a:pt x="1490" y="0"/>
                      </a:moveTo>
                      <a:cubicBezTo>
                        <a:pt x="1489" y="0"/>
                        <a:pt x="1489" y="0"/>
                        <a:pt x="1488" y="0"/>
                      </a:cubicBezTo>
                      <a:cubicBezTo>
                        <a:pt x="1398" y="0"/>
                        <a:pt x="1367" y="94"/>
                        <a:pt x="1343" y="162"/>
                      </a:cubicBezTo>
                      <a:cubicBezTo>
                        <a:pt x="1271" y="362"/>
                        <a:pt x="1237" y="572"/>
                        <a:pt x="1227" y="783"/>
                      </a:cubicBezTo>
                      <a:cubicBezTo>
                        <a:pt x="1196" y="755"/>
                        <a:pt x="1113" y="653"/>
                        <a:pt x="1078" y="628"/>
                      </a:cubicBezTo>
                      <a:cubicBezTo>
                        <a:pt x="1072" y="624"/>
                        <a:pt x="1066" y="622"/>
                        <a:pt x="1062" y="622"/>
                      </a:cubicBezTo>
                      <a:cubicBezTo>
                        <a:pt x="1007" y="622"/>
                        <a:pt x="1050" y="883"/>
                        <a:pt x="1050" y="883"/>
                      </a:cubicBezTo>
                      <a:cubicBezTo>
                        <a:pt x="999" y="823"/>
                        <a:pt x="933" y="769"/>
                        <a:pt x="862" y="769"/>
                      </a:cubicBezTo>
                      <a:cubicBezTo>
                        <a:pt x="831" y="769"/>
                        <a:pt x="800" y="779"/>
                        <a:pt x="768" y="803"/>
                      </a:cubicBezTo>
                      <a:cubicBezTo>
                        <a:pt x="720" y="840"/>
                        <a:pt x="705" y="895"/>
                        <a:pt x="705" y="954"/>
                      </a:cubicBezTo>
                      <a:cubicBezTo>
                        <a:pt x="632" y="896"/>
                        <a:pt x="533" y="864"/>
                        <a:pt x="446" y="851"/>
                      </a:cubicBezTo>
                      <a:cubicBezTo>
                        <a:pt x="442" y="850"/>
                        <a:pt x="438" y="850"/>
                        <a:pt x="435" y="850"/>
                      </a:cubicBezTo>
                      <a:cubicBezTo>
                        <a:pt x="341" y="850"/>
                        <a:pt x="440" y="1057"/>
                        <a:pt x="448" y="1113"/>
                      </a:cubicBezTo>
                      <a:cubicBezTo>
                        <a:pt x="442" y="1113"/>
                        <a:pt x="435" y="1113"/>
                        <a:pt x="429" y="1113"/>
                      </a:cubicBezTo>
                      <a:cubicBezTo>
                        <a:pt x="369" y="1113"/>
                        <a:pt x="299" y="1103"/>
                        <a:pt x="233" y="1103"/>
                      </a:cubicBezTo>
                      <a:cubicBezTo>
                        <a:pt x="144" y="1103"/>
                        <a:pt x="63" y="1123"/>
                        <a:pt x="28" y="1220"/>
                      </a:cubicBezTo>
                      <a:cubicBezTo>
                        <a:pt x="0" y="1298"/>
                        <a:pt x="45" y="1401"/>
                        <a:pt x="119" y="1425"/>
                      </a:cubicBezTo>
                      <a:cubicBezTo>
                        <a:pt x="94" y="1431"/>
                        <a:pt x="69" y="1438"/>
                        <a:pt x="45" y="1447"/>
                      </a:cubicBezTo>
                      <a:cubicBezTo>
                        <a:pt x="34" y="1451"/>
                        <a:pt x="36" y="1466"/>
                        <a:pt x="48" y="1467"/>
                      </a:cubicBezTo>
                      <a:cubicBezTo>
                        <a:pt x="66" y="1468"/>
                        <a:pt x="85" y="1468"/>
                        <a:pt x="104" y="1468"/>
                      </a:cubicBezTo>
                      <a:cubicBezTo>
                        <a:pt x="825" y="1468"/>
                        <a:pt x="1556" y="1334"/>
                        <a:pt x="2276" y="1289"/>
                      </a:cubicBezTo>
                      <a:cubicBezTo>
                        <a:pt x="2865" y="1252"/>
                        <a:pt x="3455" y="1234"/>
                        <a:pt x="4045" y="1234"/>
                      </a:cubicBezTo>
                      <a:cubicBezTo>
                        <a:pt x="4179" y="1234"/>
                        <a:pt x="4314" y="1235"/>
                        <a:pt x="4448" y="1237"/>
                      </a:cubicBezTo>
                      <a:cubicBezTo>
                        <a:pt x="5172" y="1248"/>
                        <a:pt x="5896" y="1292"/>
                        <a:pt x="6616" y="1366"/>
                      </a:cubicBezTo>
                      <a:cubicBezTo>
                        <a:pt x="7027" y="1410"/>
                        <a:pt x="7436" y="1458"/>
                        <a:pt x="7844" y="1518"/>
                      </a:cubicBezTo>
                      <a:cubicBezTo>
                        <a:pt x="8133" y="1559"/>
                        <a:pt x="8820" y="1652"/>
                        <a:pt x="8928" y="1652"/>
                      </a:cubicBezTo>
                      <a:cubicBezTo>
                        <a:pt x="8941" y="1652"/>
                        <a:pt x="8946" y="1650"/>
                        <a:pt x="8940" y="1647"/>
                      </a:cubicBezTo>
                      <a:cubicBezTo>
                        <a:pt x="8943" y="1489"/>
                        <a:pt x="8767" y="1483"/>
                        <a:pt x="8712" y="1464"/>
                      </a:cubicBezTo>
                      <a:cubicBezTo>
                        <a:pt x="8703" y="1376"/>
                        <a:pt x="8669" y="1299"/>
                        <a:pt x="8584" y="1257"/>
                      </a:cubicBezTo>
                      <a:cubicBezTo>
                        <a:pt x="8549" y="1238"/>
                        <a:pt x="8519" y="1231"/>
                        <a:pt x="8492" y="1231"/>
                      </a:cubicBezTo>
                      <a:cubicBezTo>
                        <a:pt x="8433" y="1231"/>
                        <a:pt x="8385" y="1263"/>
                        <a:pt x="8318" y="1287"/>
                      </a:cubicBezTo>
                      <a:cubicBezTo>
                        <a:pt x="8280" y="1237"/>
                        <a:pt x="8195" y="1224"/>
                        <a:pt x="8119" y="1224"/>
                      </a:cubicBezTo>
                      <a:cubicBezTo>
                        <a:pt x="8049" y="1224"/>
                        <a:pt x="7987" y="1235"/>
                        <a:pt x="7975" y="1240"/>
                      </a:cubicBezTo>
                      <a:cubicBezTo>
                        <a:pt x="8054" y="1086"/>
                        <a:pt x="8106" y="908"/>
                        <a:pt x="7999" y="817"/>
                      </a:cubicBezTo>
                      <a:cubicBezTo>
                        <a:pt x="7973" y="795"/>
                        <a:pt x="7945" y="786"/>
                        <a:pt x="7917" y="786"/>
                      </a:cubicBezTo>
                      <a:cubicBezTo>
                        <a:pt x="7871" y="786"/>
                        <a:pt x="7824" y="811"/>
                        <a:pt x="7781" y="837"/>
                      </a:cubicBezTo>
                      <a:cubicBezTo>
                        <a:pt x="7673" y="904"/>
                        <a:pt x="7571" y="989"/>
                        <a:pt x="7471" y="1075"/>
                      </a:cubicBezTo>
                      <a:cubicBezTo>
                        <a:pt x="7471" y="1054"/>
                        <a:pt x="7509" y="822"/>
                        <a:pt x="7358" y="822"/>
                      </a:cubicBezTo>
                      <a:cubicBezTo>
                        <a:pt x="7210" y="822"/>
                        <a:pt x="7101" y="997"/>
                        <a:pt x="6961" y="1118"/>
                      </a:cubicBezTo>
                      <a:cubicBezTo>
                        <a:pt x="6959" y="882"/>
                        <a:pt x="6953" y="492"/>
                        <a:pt x="6781" y="492"/>
                      </a:cubicBezTo>
                      <a:cubicBezTo>
                        <a:pt x="6765" y="492"/>
                        <a:pt x="6747" y="495"/>
                        <a:pt x="6728" y="502"/>
                      </a:cubicBezTo>
                      <a:cubicBezTo>
                        <a:pt x="6557" y="566"/>
                        <a:pt x="6435" y="860"/>
                        <a:pt x="6365" y="954"/>
                      </a:cubicBezTo>
                      <a:cubicBezTo>
                        <a:pt x="6339" y="907"/>
                        <a:pt x="6313" y="863"/>
                        <a:pt x="6287" y="816"/>
                      </a:cubicBezTo>
                      <a:cubicBezTo>
                        <a:pt x="6276" y="796"/>
                        <a:pt x="6252" y="784"/>
                        <a:pt x="6229" y="784"/>
                      </a:cubicBezTo>
                      <a:cubicBezTo>
                        <a:pt x="6213" y="784"/>
                        <a:pt x="6197" y="790"/>
                        <a:pt x="6185" y="803"/>
                      </a:cubicBezTo>
                      <a:cubicBezTo>
                        <a:pt x="6144" y="851"/>
                        <a:pt x="6103" y="890"/>
                        <a:pt x="6058" y="928"/>
                      </a:cubicBezTo>
                      <a:cubicBezTo>
                        <a:pt x="6030" y="847"/>
                        <a:pt x="6099" y="739"/>
                        <a:pt x="6027" y="673"/>
                      </a:cubicBezTo>
                      <a:cubicBezTo>
                        <a:pt x="6013" y="660"/>
                        <a:pt x="5996" y="654"/>
                        <a:pt x="5979" y="654"/>
                      </a:cubicBezTo>
                      <a:cubicBezTo>
                        <a:pt x="5925" y="654"/>
                        <a:pt x="5860" y="712"/>
                        <a:pt x="5809" y="781"/>
                      </a:cubicBezTo>
                      <a:cubicBezTo>
                        <a:pt x="5798" y="553"/>
                        <a:pt x="5729" y="318"/>
                        <a:pt x="5560" y="270"/>
                      </a:cubicBezTo>
                      <a:cubicBezTo>
                        <a:pt x="5544" y="265"/>
                        <a:pt x="5529" y="263"/>
                        <a:pt x="5514" y="263"/>
                      </a:cubicBezTo>
                      <a:cubicBezTo>
                        <a:pt x="5443" y="263"/>
                        <a:pt x="5389" y="313"/>
                        <a:pt x="5349" y="374"/>
                      </a:cubicBezTo>
                      <a:cubicBezTo>
                        <a:pt x="5254" y="524"/>
                        <a:pt x="5199" y="719"/>
                        <a:pt x="5144" y="901"/>
                      </a:cubicBezTo>
                      <a:cubicBezTo>
                        <a:pt x="5096" y="845"/>
                        <a:pt x="5029" y="814"/>
                        <a:pt x="4958" y="814"/>
                      </a:cubicBezTo>
                      <a:cubicBezTo>
                        <a:pt x="4906" y="814"/>
                        <a:pt x="4853" y="830"/>
                        <a:pt x="4803" y="866"/>
                      </a:cubicBezTo>
                      <a:cubicBezTo>
                        <a:pt x="4754" y="796"/>
                        <a:pt x="4679" y="760"/>
                        <a:pt x="4607" y="760"/>
                      </a:cubicBezTo>
                      <a:cubicBezTo>
                        <a:pt x="4538" y="760"/>
                        <a:pt x="4470" y="792"/>
                        <a:pt x="4429" y="861"/>
                      </a:cubicBezTo>
                      <a:cubicBezTo>
                        <a:pt x="4461" y="698"/>
                        <a:pt x="4456" y="487"/>
                        <a:pt x="4293" y="452"/>
                      </a:cubicBezTo>
                      <a:cubicBezTo>
                        <a:pt x="4280" y="449"/>
                        <a:pt x="4266" y="447"/>
                        <a:pt x="4253" y="447"/>
                      </a:cubicBezTo>
                      <a:cubicBezTo>
                        <a:pt x="4078" y="447"/>
                        <a:pt x="3936" y="688"/>
                        <a:pt x="3833" y="854"/>
                      </a:cubicBezTo>
                      <a:cubicBezTo>
                        <a:pt x="3815" y="805"/>
                        <a:pt x="3762" y="657"/>
                        <a:pt x="3732" y="630"/>
                      </a:cubicBezTo>
                      <a:cubicBezTo>
                        <a:pt x="3714" y="613"/>
                        <a:pt x="3693" y="606"/>
                        <a:pt x="3671" y="606"/>
                      </a:cubicBezTo>
                      <a:cubicBezTo>
                        <a:pt x="3608" y="606"/>
                        <a:pt x="3537" y="665"/>
                        <a:pt x="3484" y="699"/>
                      </a:cubicBezTo>
                      <a:cubicBezTo>
                        <a:pt x="3478" y="634"/>
                        <a:pt x="3465" y="431"/>
                        <a:pt x="3380" y="431"/>
                      </a:cubicBezTo>
                      <a:cubicBezTo>
                        <a:pt x="3367" y="431"/>
                        <a:pt x="3353" y="436"/>
                        <a:pt x="3338" y="446"/>
                      </a:cubicBezTo>
                      <a:cubicBezTo>
                        <a:pt x="3248" y="501"/>
                        <a:pt x="3186" y="589"/>
                        <a:pt x="3141" y="677"/>
                      </a:cubicBezTo>
                      <a:cubicBezTo>
                        <a:pt x="3155" y="553"/>
                        <a:pt x="3139" y="426"/>
                        <a:pt x="3100" y="307"/>
                      </a:cubicBezTo>
                      <a:cubicBezTo>
                        <a:pt x="3069" y="217"/>
                        <a:pt x="3015" y="53"/>
                        <a:pt x="2906" y="27"/>
                      </a:cubicBezTo>
                      <a:cubicBezTo>
                        <a:pt x="2894" y="24"/>
                        <a:pt x="2882" y="23"/>
                        <a:pt x="2872" y="23"/>
                      </a:cubicBezTo>
                      <a:cubicBezTo>
                        <a:pt x="2785" y="23"/>
                        <a:pt x="2745" y="114"/>
                        <a:pt x="2707" y="187"/>
                      </a:cubicBezTo>
                      <a:cubicBezTo>
                        <a:pt x="2619" y="355"/>
                        <a:pt x="2545" y="530"/>
                        <a:pt x="2477" y="709"/>
                      </a:cubicBezTo>
                      <a:cubicBezTo>
                        <a:pt x="2397" y="645"/>
                        <a:pt x="2290" y="592"/>
                        <a:pt x="2200" y="592"/>
                      </a:cubicBezTo>
                      <a:cubicBezTo>
                        <a:pt x="2161" y="592"/>
                        <a:pt x="2124" y="602"/>
                        <a:pt x="2095" y="625"/>
                      </a:cubicBezTo>
                      <a:cubicBezTo>
                        <a:pt x="2079" y="571"/>
                        <a:pt x="2095" y="426"/>
                        <a:pt x="2064" y="375"/>
                      </a:cubicBezTo>
                      <a:cubicBezTo>
                        <a:pt x="2056" y="362"/>
                        <a:pt x="2047" y="357"/>
                        <a:pt x="2038" y="357"/>
                      </a:cubicBezTo>
                      <a:cubicBezTo>
                        <a:pt x="1984" y="357"/>
                        <a:pt x="1921" y="563"/>
                        <a:pt x="1914" y="595"/>
                      </a:cubicBezTo>
                      <a:cubicBezTo>
                        <a:pt x="1884" y="487"/>
                        <a:pt x="1834" y="384"/>
                        <a:pt x="1775" y="290"/>
                      </a:cubicBezTo>
                      <a:cubicBezTo>
                        <a:pt x="1722" y="202"/>
                        <a:pt x="1611" y="0"/>
                        <a:pt x="14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7" name="Google Shape;1567;p29"/>
                <p:cNvSpPr/>
                <p:nvPr/>
              </p:nvSpPr>
              <p:spPr>
                <a:xfrm flipH="1">
                  <a:off x="-96733" y="812573"/>
                  <a:ext cx="2531494" cy="46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6" h="1652" extrusionOk="0">
                      <a:moveTo>
                        <a:pt x="1490" y="0"/>
                      </a:moveTo>
                      <a:cubicBezTo>
                        <a:pt x="1489" y="0"/>
                        <a:pt x="1489" y="0"/>
                        <a:pt x="1488" y="0"/>
                      </a:cubicBezTo>
                      <a:cubicBezTo>
                        <a:pt x="1398" y="0"/>
                        <a:pt x="1367" y="94"/>
                        <a:pt x="1343" y="162"/>
                      </a:cubicBezTo>
                      <a:cubicBezTo>
                        <a:pt x="1271" y="362"/>
                        <a:pt x="1237" y="572"/>
                        <a:pt x="1227" y="783"/>
                      </a:cubicBezTo>
                      <a:cubicBezTo>
                        <a:pt x="1196" y="755"/>
                        <a:pt x="1113" y="653"/>
                        <a:pt x="1078" y="628"/>
                      </a:cubicBezTo>
                      <a:cubicBezTo>
                        <a:pt x="1072" y="624"/>
                        <a:pt x="1066" y="622"/>
                        <a:pt x="1062" y="622"/>
                      </a:cubicBezTo>
                      <a:cubicBezTo>
                        <a:pt x="1007" y="622"/>
                        <a:pt x="1050" y="883"/>
                        <a:pt x="1050" y="883"/>
                      </a:cubicBezTo>
                      <a:cubicBezTo>
                        <a:pt x="999" y="823"/>
                        <a:pt x="933" y="769"/>
                        <a:pt x="862" y="769"/>
                      </a:cubicBezTo>
                      <a:cubicBezTo>
                        <a:pt x="831" y="769"/>
                        <a:pt x="800" y="779"/>
                        <a:pt x="768" y="803"/>
                      </a:cubicBezTo>
                      <a:cubicBezTo>
                        <a:pt x="720" y="840"/>
                        <a:pt x="705" y="895"/>
                        <a:pt x="705" y="954"/>
                      </a:cubicBezTo>
                      <a:cubicBezTo>
                        <a:pt x="632" y="896"/>
                        <a:pt x="533" y="864"/>
                        <a:pt x="446" y="851"/>
                      </a:cubicBezTo>
                      <a:cubicBezTo>
                        <a:pt x="442" y="850"/>
                        <a:pt x="438" y="850"/>
                        <a:pt x="435" y="850"/>
                      </a:cubicBezTo>
                      <a:cubicBezTo>
                        <a:pt x="341" y="850"/>
                        <a:pt x="440" y="1057"/>
                        <a:pt x="448" y="1113"/>
                      </a:cubicBezTo>
                      <a:cubicBezTo>
                        <a:pt x="442" y="1113"/>
                        <a:pt x="435" y="1113"/>
                        <a:pt x="429" y="1113"/>
                      </a:cubicBezTo>
                      <a:cubicBezTo>
                        <a:pt x="369" y="1113"/>
                        <a:pt x="299" y="1103"/>
                        <a:pt x="233" y="1103"/>
                      </a:cubicBezTo>
                      <a:cubicBezTo>
                        <a:pt x="144" y="1103"/>
                        <a:pt x="63" y="1123"/>
                        <a:pt x="28" y="1220"/>
                      </a:cubicBezTo>
                      <a:cubicBezTo>
                        <a:pt x="0" y="1298"/>
                        <a:pt x="45" y="1401"/>
                        <a:pt x="119" y="1425"/>
                      </a:cubicBezTo>
                      <a:cubicBezTo>
                        <a:pt x="94" y="1431"/>
                        <a:pt x="69" y="1438"/>
                        <a:pt x="45" y="1447"/>
                      </a:cubicBezTo>
                      <a:cubicBezTo>
                        <a:pt x="34" y="1451"/>
                        <a:pt x="36" y="1466"/>
                        <a:pt x="48" y="1467"/>
                      </a:cubicBezTo>
                      <a:cubicBezTo>
                        <a:pt x="66" y="1468"/>
                        <a:pt x="85" y="1468"/>
                        <a:pt x="104" y="1468"/>
                      </a:cubicBezTo>
                      <a:cubicBezTo>
                        <a:pt x="825" y="1468"/>
                        <a:pt x="1556" y="1334"/>
                        <a:pt x="2276" y="1289"/>
                      </a:cubicBezTo>
                      <a:cubicBezTo>
                        <a:pt x="2865" y="1252"/>
                        <a:pt x="3455" y="1234"/>
                        <a:pt x="4045" y="1234"/>
                      </a:cubicBezTo>
                      <a:cubicBezTo>
                        <a:pt x="4179" y="1234"/>
                        <a:pt x="4314" y="1235"/>
                        <a:pt x="4448" y="1237"/>
                      </a:cubicBezTo>
                      <a:cubicBezTo>
                        <a:pt x="5172" y="1248"/>
                        <a:pt x="5896" y="1292"/>
                        <a:pt x="6616" y="1366"/>
                      </a:cubicBezTo>
                      <a:cubicBezTo>
                        <a:pt x="7027" y="1410"/>
                        <a:pt x="7436" y="1458"/>
                        <a:pt x="7844" y="1518"/>
                      </a:cubicBezTo>
                      <a:cubicBezTo>
                        <a:pt x="8133" y="1559"/>
                        <a:pt x="8820" y="1652"/>
                        <a:pt x="8928" y="1652"/>
                      </a:cubicBezTo>
                      <a:cubicBezTo>
                        <a:pt x="8941" y="1652"/>
                        <a:pt x="8946" y="1650"/>
                        <a:pt x="8940" y="1647"/>
                      </a:cubicBezTo>
                      <a:cubicBezTo>
                        <a:pt x="8943" y="1489"/>
                        <a:pt x="8767" y="1483"/>
                        <a:pt x="8712" y="1464"/>
                      </a:cubicBezTo>
                      <a:cubicBezTo>
                        <a:pt x="8703" y="1376"/>
                        <a:pt x="8669" y="1299"/>
                        <a:pt x="8584" y="1257"/>
                      </a:cubicBezTo>
                      <a:cubicBezTo>
                        <a:pt x="8549" y="1238"/>
                        <a:pt x="8519" y="1231"/>
                        <a:pt x="8492" y="1231"/>
                      </a:cubicBezTo>
                      <a:cubicBezTo>
                        <a:pt x="8433" y="1231"/>
                        <a:pt x="8385" y="1263"/>
                        <a:pt x="8318" y="1287"/>
                      </a:cubicBezTo>
                      <a:cubicBezTo>
                        <a:pt x="8280" y="1237"/>
                        <a:pt x="8195" y="1224"/>
                        <a:pt x="8119" y="1224"/>
                      </a:cubicBezTo>
                      <a:cubicBezTo>
                        <a:pt x="8049" y="1224"/>
                        <a:pt x="7987" y="1235"/>
                        <a:pt x="7975" y="1240"/>
                      </a:cubicBezTo>
                      <a:cubicBezTo>
                        <a:pt x="8054" y="1086"/>
                        <a:pt x="8106" y="908"/>
                        <a:pt x="7999" y="817"/>
                      </a:cubicBezTo>
                      <a:cubicBezTo>
                        <a:pt x="7973" y="795"/>
                        <a:pt x="7945" y="786"/>
                        <a:pt x="7917" y="786"/>
                      </a:cubicBezTo>
                      <a:cubicBezTo>
                        <a:pt x="7871" y="786"/>
                        <a:pt x="7824" y="811"/>
                        <a:pt x="7781" y="837"/>
                      </a:cubicBezTo>
                      <a:cubicBezTo>
                        <a:pt x="7673" y="904"/>
                        <a:pt x="7571" y="989"/>
                        <a:pt x="7471" y="1075"/>
                      </a:cubicBezTo>
                      <a:cubicBezTo>
                        <a:pt x="7471" y="1054"/>
                        <a:pt x="7509" y="822"/>
                        <a:pt x="7358" y="822"/>
                      </a:cubicBezTo>
                      <a:cubicBezTo>
                        <a:pt x="7210" y="822"/>
                        <a:pt x="7101" y="997"/>
                        <a:pt x="6961" y="1118"/>
                      </a:cubicBezTo>
                      <a:cubicBezTo>
                        <a:pt x="6959" y="882"/>
                        <a:pt x="6953" y="492"/>
                        <a:pt x="6781" y="492"/>
                      </a:cubicBezTo>
                      <a:cubicBezTo>
                        <a:pt x="6765" y="492"/>
                        <a:pt x="6747" y="495"/>
                        <a:pt x="6728" y="502"/>
                      </a:cubicBezTo>
                      <a:cubicBezTo>
                        <a:pt x="6557" y="566"/>
                        <a:pt x="6435" y="860"/>
                        <a:pt x="6365" y="954"/>
                      </a:cubicBezTo>
                      <a:cubicBezTo>
                        <a:pt x="6339" y="907"/>
                        <a:pt x="6313" y="863"/>
                        <a:pt x="6287" y="816"/>
                      </a:cubicBezTo>
                      <a:cubicBezTo>
                        <a:pt x="6276" y="796"/>
                        <a:pt x="6252" y="784"/>
                        <a:pt x="6229" y="784"/>
                      </a:cubicBezTo>
                      <a:cubicBezTo>
                        <a:pt x="6213" y="784"/>
                        <a:pt x="6197" y="790"/>
                        <a:pt x="6185" y="803"/>
                      </a:cubicBezTo>
                      <a:cubicBezTo>
                        <a:pt x="6144" y="851"/>
                        <a:pt x="6103" y="890"/>
                        <a:pt x="6058" y="928"/>
                      </a:cubicBezTo>
                      <a:cubicBezTo>
                        <a:pt x="6030" y="847"/>
                        <a:pt x="6099" y="739"/>
                        <a:pt x="6027" y="673"/>
                      </a:cubicBezTo>
                      <a:cubicBezTo>
                        <a:pt x="6013" y="660"/>
                        <a:pt x="5996" y="654"/>
                        <a:pt x="5979" y="654"/>
                      </a:cubicBezTo>
                      <a:cubicBezTo>
                        <a:pt x="5925" y="654"/>
                        <a:pt x="5860" y="712"/>
                        <a:pt x="5809" y="781"/>
                      </a:cubicBezTo>
                      <a:cubicBezTo>
                        <a:pt x="5798" y="553"/>
                        <a:pt x="5729" y="318"/>
                        <a:pt x="5560" y="270"/>
                      </a:cubicBezTo>
                      <a:cubicBezTo>
                        <a:pt x="5544" y="265"/>
                        <a:pt x="5529" y="263"/>
                        <a:pt x="5514" y="263"/>
                      </a:cubicBezTo>
                      <a:cubicBezTo>
                        <a:pt x="5443" y="263"/>
                        <a:pt x="5389" y="313"/>
                        <a:pt x="5349" y="374"/>
                      </a:cubicBezTo>
                      <a:cubicBezTo>
                        <a:pt x="5254" y="524"/>
                        <a:pt x="5199" y="719"/>
                        <a:pt x="5144" y="901"/>
                      </a:cubicBezTo>
                      <a:cubicBezTo>
                        <a:pt x="5096" y="845"/>
                        <a:pt x="5029" y="814"/>
                        <a:pt x="4958" y="814"/>
                      </a:cubicBezTo>
                      <a:cubicBezTo>
                        <a:pt x="4906" y="814"/>
                        <a:pt x="4853" y="830"/>
                        <a:pt x="4803" y="866"/>
                      </a:cubicBezTo>
                      <a:cubicBezTo>
                        <a:pt x="4754" y="796"/>
                        <a:pt x="4679" y="760"/>
                        <a:pt x="4607" y="760"/>
                      </a:cubicBezTo>
                      <a:cubicBezTo>
                        <a:pt x="4538" y="760"/>
                        <a:pt x="4470" y="792"/>
                        <a:pt x="4429" y="861"/>
                      </a:cubicBezTo>
                      <a:cubicBezTo>
                        <a:pt x="4461" y="698"/>
                        <a:pt x="4456" y="487"/>
                        <a:pt x="4293" y="452"/>
                      </a:cubicBezTo>
                      <a:cubicBezTo>
                        <a:pt x="4280" y="449"/>
                        <a:pt x="4266" y="447"/>
                        <a:pt x="4253" y="447"/>
                      </a:cubicBezTo>
                      <a:cubicBezTo>
                        <a:pt x="4078" y="447"/>
                        <a:pt x="3936" y="688"/>
                        <a:pt x="3833" y="854"/>
                      </a:cubicBezTo>
                      <a:cubicBezTo>
                        <a:pt x="3815" y="805"/>
                        <a:pt x="3762" y="657"/>
                        <a:pt x="3732" y="630"/>
                      </a:cubicBezTo>
                      <a:cubicBezTo>
                        <a:pt x="3714" y="613"/>
                        <a:pt x="3693" y="606"/>
                        <a:pt x="3671" y="606"/>
                      </a:cubicBezTo>
                      <a:cubicBezTo>
                        <a:pt x="3608" y="606"/>
                        <a:pt x="3537" y="665"/>
                        <a:pt x="3484" y="699"/>
                      </a:cubicBezTo>
                      <a:cubicBezTo>
                        <a:pt x="3478" y="634"/>
                        <a:pt x="3465" y="431"/>
                        <a:pt x="3380" y="431"/>
                      </a:cubicBezTo>
                      <a:cubicBezTo>
                        <a:pt x="3367" y="431"/>
                        <a:pt x="3353" y="436"/>
                        <a:pt x="3338" y="446"/>
                      </a:cubicBezTo>
                      <a:cubicBezTo>
                        <a:pt x="3248" y="501"/>
                        <a:pt x="3186" y="589"/>
                        <a:pt x="3141" y="677"/>
                      </a:cubicBezTo>
                      <a:cubicBezTo>
                        <a:pt x="3155" y="553"/>
                        <a:pt x="3139" y="426"/>
                        <a:pt x="3100" y="307"/>
                      </a:cubicBezTo>
                      <a:cubicBezTo>
                        <a:pt x="3069" y="217"/>
                        <a:pt x="3015" y="53"/>
                        <a:pt x="2906" y="27"/>
                      </a:cubicBezTo>
                      <a:cubicBezTo>
                        <a:pt x="2894" y="24"/>
                        <a:pt x="2882" y="23"/>
                        <a:pt x="2872" y="23"/>
                      </a:cubicBezTo>
                      <a:cubicBezTo>
                        <a:pt x="2785" y="23"/>
                        <a:pt x="2745" y="114"/>
                        <a:pt x="2707" y="187"/>
                      </a:cubicBezTo>
                      <a:cubicBezTo>
                        <a:pt x="2619" y="355"/>
                        <a:pt x="2545" y="530"/>
                        <a:pt x="2477" y="709"/>
                      </a:cubicBezTo>
                      <a:cubicBezTo>
                        <a:pt x="2397" y="645"/>
                        <a:pt x="2290" y="592"/>
                        <a:pt x="2200" y="592"/>
                      </a:cubicBezTo>
                      <a:cubicBezTo>
                        <a:pt x="2161" y="592"/>
                        <a:pt x="2124" y="602"/>
                        <a:pt x="2095" y="625"/>
                      </a:cubicBezTo>
                      <a:cubicBezTo>
                        <a:pt x="2079" y="571"/>
                        <a:pt x="2095" y="426"/>
                        <a:pt x="2064" y="375"/>
                      </a:cubicBezTo>
                      <a:cubicBezTo>
                        <a:pt x="2056" y="362"/>
                        <a:pt x="2047" y="357"/>
                        <a:pt x="2038" y="357"/>
                      </a:cubicBezTo>
                      <a:cubicBezTo>
                        <a:pt x="1984" y="357"/>
                        <a:pt x="1921" y="563"/>
                        <a:pt x="1914" y="595"/>
                      </a:cubicBezTo>
                      <a:cubicBezTo>
                        <a:pt x="1884" y="487"/>
                        <a:pt x="1834" y="384"/>
                        <a:pt x="1775" y="290"/>
                      </a:cubicBezTo>
                      <a:cubicBezTo>
                        <a:pt x="1722" y="202"/>
                        <a:pt x="1611" y="0"/>
                        <a:pt x="149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68" name="Google Shape;1568;p29"/>
              <p:cNvGrpSpPr/>
              <p:nvPr/>
            </p:nvGrpSpPr>
            <p:grpSpPr>
              <a:xfrm flipH="1">
                <a:off x="635953" y="924612"/>
                <a:ext cx="1595403" cy="298478"/>
                <a:chOff x="7561898" y="942986"/>
                <a:chExt cx="1582113" cy="295992"/>
              </a:xfrm>
            </p:grpSpPr>
            <p:sp>
              <p:nvSpPr>
                <p:cNvPr id="1569" name="Google Shape;1569;p29"/>
                <p:cNvSpPr/>
                <p:nvPr/>
              </p:nvSpPr>
              <p:spPr>
                <a:xfrm flipH="1">
                  <a:off x="7561898" y="942986"/>
                  <a:ext cx="1582113" cy="295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1" h="1046" extrusionOk="0">
                      <a:moveTo>
                        <a:pt x="1556" y="0"/>
                      </a:moveTo>
                      <a:cubicBezTo>
                        <a:pt x="1535" y="0"/>
                        <a:pt x="1514" y="12"/>
                        <a:pt x="1510" y="34"/>
                      </a:cubicBezTo>
                      <a:cubicBezTo>
                        <a:pt x="1473" y="226"/>
                        <a:pt x="1452" y="417"/>
                        <a:pt x="1450" y="611"/>
                      </a:cubicBezTo>
                      <a:cubicBezTo>
                        <a:pt x="1396" y="552"/>
                        <a:pt x="1341" y="356"/>
                        <a:pt x="1294" y="291"/>
                      </a:cubicBezTo>
                      <a:cubicBezTo>
                        <a:pt x="1285" y="278"/>
                        <a:pt x="1277" y="272"/>
                        <a:pt x="1270" y="272"/>
                      </a:cubicBezTo>
                      <a:cubicBezTo>
                        <a:pt x="1218" y="272"/>
                        <a:pt x="1207" y="555"/>
                        <a:pt x="1202" y="595"/>
                      </a:cubicBezTo>
                      <a:cubicBezTo>
                        <a:pt x="1132" y="498"/>
                        <a:pt x="1112" y="327"/>
                        <a:pt x="970" y="316"/>
                      </a:cubicBezTo>
                      <a:cubicBezTo>
                        <a:pt x="965" y="316"/>
                        <a:pt x="961" y="316"/>
                        <a:pt x="957" y="316"/>
                      </a:cubicBezTo>
                      <a:cubicBezTo>
                        <a:pt x="864" y="316"/>
                        <a:pt x="868" y="403"/>
                        <a:pt x="793" y="421"/>
                      </a:cubicBezTo>
                      <a:cubicBezTo>
                        <a:pt x="788" y="422"/>
                        <a:pt x="782" y="423"/>
                        <a:pt x="777" y="423"/>
                      </a:cubicBezTo>
                      <a:cubicBezTo>
                        <a:pt x="711" y="423"/>
                        <a:pt x="656" y="329"/>
                        <a:pt x="563" y="329"/>
                      </a:cubicBezTo>
                      <a:cubicBezTo>
                        <a:pt x="546" y="329"/>
                        <a:pt x="527" y="332"/>
                        <a:pt x="507" y="340"/>
                      </a:cubicBezTo>
                      <a:cubicBezTo>
                        <a:pt x="420" y="375"/>
                        <a:pt x="391" y="444"/>
                        <a:pt x="397" y="524"/>
                      </a:cubicBezTo>
                      <a:lnTo>
                        <a:pt x="262" y="524"/>
                      </a:lnTo>
                      <a:cubicBezTo>
                        <a:pt x="235" y="524"/>
                        <a:pt x="215" y="546"/>
                        <a:pt x="215" y="572"/>
                      </a:cubicBezTo>
                      <a:cubicBezTo>
                        <a:pt x="213" y="624"/>
                        <a:pt x="212" y="676"/>
                        <a:pt x="209" y="730"/>
                      </a:cubicBezTo>
                      <a:cubicBezTo>
                        <a:pt x="175" y="710"/>
                        <a:pt x="141" y="689"/>
                        <a:pt x="106" y="670"/>
                      </a:cubicBezTo>
                      <a:cubicBezTo>
                        <a:pt x="98" y="665"/>
                        <a:pt x="90" y="663"/>
                        <a:pt x="82" y="663"/>
                      </a:cubicBezTo>
                      <a:cubicBezTo>
                        <a:pt x="61" y="663"/>
                        <a:pt x="41" y="678"/>
                        <a:pt x="34" y="700"/>
                      </a:cubicBezTo>
                      <a:cubicBezTo>
                        <a:pt x="22" y="732"/>
                        <a:pt x="13" y="766"/>
                        <a:pt x="4" y="798"/>
                      </a:cubicBezTo>
                      <a:cubicBezTo>
                        <a:pt x="1" y="798"/>
                        <a:pt x="1" y="803"/>
                        <a:pt x="3" y="804"/>
                      </a:cubicBezTo>
                      <a:cubicBezTo>
                        <a:pt x="113" y="831"/>
                        <a:pt x="2308" y="1046"/>
                        <a:pt x="4100" y="1046"/>
                      </a:cubicBezTo>
                      <a:cubicBezTo>
                        <a:pt x="4635" y="1046"/>
                        <a:pt x="5134" y="1027"/>
                        <a:pt x="5531" y="978"/>
                      </a:cubicBezTo>
                      <a:cubicBezTo>
                        <a:pt x="5572" y="973"/>
                        <a:pt x="5590" y="904"/>
                        <a:pt x="5538" y="889"/>
                      </a:cubicBezTo>
                      <a:cubicBezTo>
                        <a:pt x="5350" y="834"/>
                        <a:pt x="5171" y="809"/>
                        <a:pt x="4984" y="809"/>
                      </a:cubicBezTo>
                      <a:cubicBezTo>
                        <a:pt x="4966" y="809"/>
                        <a:pt x="4949" y="809"/>
                        <a:pt x="4931" y="809"/>
                      </a:cubicBezTo>
                      <a:cubicBezTo>
                        <a:pt x="4985" y="771"/>
                        <a:pt x="5038" y="731"/>
                        <a:pt x="5090" y="693"/>
                      </a:cubicBezTo>
                      <a:cubicBezTo>
                        <a:pt x="5121" y="669"/>
                        <a:pt x="5109" y="627"/>
                        <a:pt x="5073" y="623"/>
                      </a:cubicBezTo>
                      <a:cubicBezTo>
                        <a:pt x="4980" y="611"/>
                        <a:pt x="4890" y="605"/>
                        <a:pt x="4800" y="605"/>
                      </a:cubicBezTo>
                      <a:cubicBezTo>
                        <a:pt x="4747" y="605"/>
                        <a:pt x="4695" y="607"/>
                        <a:pt x="4642" y="611"/>
                      </a:cubicBezTo>
                      <a:cubicBezTo>
                        <a:pt x="4712" y="549"/>
                        <a:pt x="4755" y="466"/>
                        <a:pt x="4677" y="380"/>
                      </a:cubicBezTo>
                      <a:cubicBezTo>
                        <a:pt x="4648" y="349"/>
                        <a:pt x="4606" y="336"/>
                        <a:pt x="4555" y="336"/>
                      </a:cubicBezTo>
                      <a:cubicBezTo>
                        <a:pt x="4402" y="336"/>
                        <a:pt x="4173" y="457"/>
                        <a:pt x="4007" y="555"/>
                      </a:cubicBezTo>
                      <a:cubicBezTo>
                        <a:pt x="4068" y="453"/>
                        <a:pt x="4106" y="343"/>
                        <a:pt x="4126" y="209"/>
                      </a:cubicBezTo>
                      <a:cubicBezTo>
                        <a:pt x="4130" y="187"/>
                        <a:pt x="4115" y="160"/>
                        <a:pt x="4091" y="160"/>
                      </a:cubicBezTo>
                      <a:cubicBezTo>
                        <a:pt x="4088" y="160"/>
                        <a:pt x="4084" y="161"/>
                        <a:pt x="4080" y="162"/>
                      </a:cubicBezTo>
                      <a:cubicBezTo>
                        <a:pt x="3813" y="260"/>
                        <a:pt x="3603" y="407"/>
                        <a:pt x="3442" y="633"/>
                      </a:cubicBezTo>
                      <a:cubicBezTo>
                        <a:pt x="3395" y="507"/>
                        <a:pt x="3295" y="452"/>
                        <a:pt x="3208" y="452"/>
                      </a:cubicBezTo>
                      <a:cubicBezTo>
                        <a:pt x="3140" y="452"/>
                        <a:pt x="3079" y="485"/>
                        <a:pt x="3056" y="544"/>
                      </a:cubicBezTo>
                      <a:cubicBezTo>
                        <a:pt x="3038" y="521"/>
                        <a:pt x="3018" y="502"/>
                        <a:pt x="3000" y="479"/>
                      </a:cubicBezTo>
                      <a:cubicBezTo>
                        <a:pt x="2994" y="471"/>
                        <a:pt x="2982" y="466"/>
                        <a:pt x="2972" y="466"/>
                      </a:cubicBezTo>
                      <a:cubicBezTo>
                        <a:pt x="2968" y="466"/>
                        <a:pt x="2964" y="467"/>
                        <a:pt x="2961" y="468"/>
                      </a:cubicBezTo>
                      <a:cubicBezTo>
                        <a:pt x="2880" y="499"/>
                        <a:pt x="2826" y="539"/>
                        <a:pt x="2790" y="593"/>
                      </a:cubicBezTo>
                      <a:cubicBezTo>
                        <a:pt x="2771" y="521"/>
                        <a:pt x="2704" y="481"/>
                        <a:pt x="2632" y="481"/>
                      </a:cubicBezTo>
                      <a:cubicBezTo>
                        <a:pt x="2561" y="481"/>
                        <a:pt x="2486" y="521"/>
                        <a:pt x="2450" y="606"/>
                      </a:cubicBezTo>
                      <a:cubicBezTo>
                        <a:pt x="2402" y="568"/>
                        <a:pt x="2346" y="549"/>
                        <a:pt x="2289" y="549"/>
                      </a:cubicBezTo>
                      <a:cubicBezTo>
                        <a:pt x="2229" y="549"/>
                        <a:pt x="2169" y="571"/>
                        <a:pt x="2121" y="614"/>
                      </a:cubicBezTo>
                      <a:cubicBezTo>
                        <a:pt x="2008" y="355"/>
                        <a:pt x="1829" y="151"/>
                        <a:pt x="1579" y="6"/>
                      </a:cubicBezTo>
                      <a:cubicBezTo>
                        <a:pt x="1572" y="2"/>
                        <a:pt x="1564" y="0"/>
                        <a:pt x="15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0" name="Google Shape;1570;p29"/>
                <p:cNvSpPr/>
                <p:nvPr/>
              </p:nvSpPr>
              <p:spPr>
                <a:xfrm flipH="1">
                  <a:off x="7561898" y="942986"/>
                  <a:ext cx="1582113" cy="295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1" h="1046" extrusionOk="0">
                      <a:moveTo>
                        <a:pt x="1556" y="0"/>
                      </a:moveTo>
                      <a:cubicBezTo>
                        <a:pt x="1535" y="0"/>
                        <a:pt x="1514" y="12"/>
                        <a:pt x="1510" y="34"/>
                      </a:cubicBezTo>
                      <a:cubicBezTo>
                        <a:pt x="1473" y="226"/>
                        <a:pt x="1452" y="417"/>
                        <a:pt x="1450" y="611"/>
                      </a:cubicBezTo>
                      <a:cubicBezTo>
                        <a:pt x="1396" y="552"/>
                        <a:pt x="1341" y="356"/>
                        <a:pt x="1294" y="291"/>
                      </a:cubicBezTo>
                      <a:cubicBezTo>
                        <a:pt x="1285" y="278"/>
                        <a:pt x="1277" y="272"/>
                        <a:pt x="1270" y="272"/>
                      </a:cubicBezTo>
                      <a:cubicBezTo>
                        <a:pt x="1218" y="272"/>
                        <a:pt x="1207" y="555"/>
                        <a:pt x="1202" y="595"/>
                      </a:cubicBezTo>
                      <a:cubicBezTo>
                        <a:pt x="1132" y="498"/>
                        <a:pt x="1112" y="327"/>
                        <a:pt x="970" y="316"/>
                      </a:cubicBezTo>
                      <a:cubicBezTo>
                        <a:pt x="965" y="316"/>
                        <a:pt x="961" y="316"/>
                        <a:pt x="957" y="316"/>
                      </a:cubicBezTo>
                      <a:cubicBezTo>
                        <a:pt x="864" y="316"/>
                        <a:pt x="868" y="403"/>
                        <a:pt x="793" y="421"/>
                      </a:cubicBezTo>
                      <a:cubicBezTo>
                        <a:pt x="788" y="422"/>
                        <a:pt x="782" y="423"/>
                        <a:pt x="777" y="423"/>
                      </a:cubicBezTo>
                      <a:cubicBezTo>
                        <a:pt x="711" y="423"/>
                        <a:pt x="656" y="329"/>
                        <a:pt x="563" y="329"/>
                      </a:cubicBezTo>
                      <a:cubicBezTo>
                        <a:pt x="546" y="329"/>
                        <a:pt x="527" y="332"/>
                        <a:pt x="507" y="340"/>
                      </a:cubicBezTo>
                      <a:cubicBezTo>
                        <a:pt x="420" y="375"/>
                        <a:pt x="391" y="444"/>
                        <a:pt x="397" y="524"/>
                      </a:cubicBezTo>
                      <a:lnTo>
                        <a:pt x="262" y="524"/>
                      </a:lnTo>
                      <a:cubicBezTo>
                        <a:pt x="235" y="524"/>
                        <a:pt x="215" y="546"/>
                        <a:pt x="215" y="572"/>
                      </a:cubicBezTo>
                      <a:cubicBezTo>
                        <a:pt x="213" y="624"/>
                        <a:pt x="212" y="676"/>
                        <a:pt x="209" y="730"/>
                      </a:cubicBezTo>
                      <a:cubicBezTo>
                        <a:pt x="175" y="710"/>
                        <a:pt x="141" y="689"/>
                        <a:pt x="106" y="670"/>
                      </a:cubicBezTo>
                      <a:cubicBezTo>
                        <a:pt x="98" y="665"/>
                        <a:pt x="90" y="663"/>
                        <a:pt x="82" y="663"/>
                      </a:cubicBezTo>
                      <a:cubicBezTo>
                        <a:pt x="61" y="663"/>
                        <a:pt x="41" y="678"/>
                        <a:pt x="34" y="700"/>
                      </a:cubicBezTo>
                      <a:cubicBezTo>
                        <a:pt x="22" y="732"/>
                        <a:pt x="13" y="766"/>
                        <a:pt x="4" y="798"/>
                      </a:cubicBezTo>
                      <a:cubicBezTo>
                        <a:pt x="1" y="798"/>
                        <a:pt x="1" y="803"/>
                        <a:pt x="3" y="804"/>
                      </a:cubicBezTo>
                      <a:cubicBezTo>
                        <a:pt x="113" y="831"/>
                        <a:pt x="2308" y="1046"/>
                        <a:pt x="4100" y="1046"/>
                      </a:cubicBezTo>
                      <a:cubicBezTo>
                        <a:pt x="4635" y="1046"/>
                        <a:pt x="5134" y="1027"/>
                        <a:pt x="5531" y="978"/>
                      </a:cubicBezTo>
                      <a:cubicBezTo>
                        <a:pt x="5572" y="973"/>
                        <a:pt x="5590" y="904"/>
                        <a:pt x="5538" y="889"/>
                      </a:cubicBezTo>
                      <a:cubicBezTo>
                        <a:pt x="5350" y="834"/>
                        <a:pt x="5171" y="809"/>
                        <a:pt x="4984" y="809"/>
                      </a:cubicBezTo>
                      <a:cubicBezTo>
                        <a:pt x="4966" y="809"/>
                        <a:pt x="4949" y="809"/>
                        <a:pt x="4931" y="809"/>
                      </a:cubicBezTo>
                      <a:cubicBezTo>
                        <a:pt x="4985" y="771"/>
                        <a:pt x="5038" y="731"/>
                        <a:pt x="5090" y="693"/>
                      </a:cubicBezTo>
                      <a:cubicBezTo>
                        <a:pt x="5121" y="669"/>
                        <a:pt x="5109" y="627"/>
                        <a:pt x="5073" y="623"/>
                      </a:cubicBezTo>
                      <a:cubicBezTo>
                        <a:pt x="4980" y="611"/>
                        <a:pt x="4890" y="605"/>
                        <a:pt x="4800" y="605"/>
                      </a:cubicBezTo>
                      <a:cubicBezTo>
                        <a:pt x="4747" y="605"/>
                        <a:pt x="4695" y="607"/>
                        <a:pt x="4642" y="611"/>
                      </a:cubicBezTo>
                      <a:cubicBezTo>
                        <a:pt x="4712" y="549"/>
                        <a:pt x="4755" y="466"/>
                        <a:pt x="4677" y="380"/>
                      </a:cubicBezTo>
                      <a:cubicBezTo>
                        <a:pt x="4648" y="349"/>
                        <a:pt x="4606" y="336"/>
                        <a:pt x="4555" y="336"/>
                      </a:cubicBezTo>
                      <a:cubicBezTo>
                        <a:pt x="4402" y="336"/>
                        <a:pt x="4173" y="457"/>
                        <a:pt x="4007" y="555"/>
                      </a:cubicBezTo>
                      <a:cubicBezTo>
                        <a:pt x="4068" y="453"/>
                        <a:pt x="4106" y="343"/>
                        <a:pt x="4126" y="209"/>
                      </a:cubicBezTo>
                      <a:cubicBezTo>
                        <a:pt x="4130" y="187"/>
                        <a:pt x="4115" y="160"/>
                        <a:pt x="4091" y="160"/>
                      </a:cubicBezTo>
                      <a:cubicBezTo>
                        <a:pt x="4088" y="160"/>
                        <a:pt x="4084" y="161"/>
                        <a:pt x="4080" y="162"/>
                      </a:cubicBezTo>
                      <a:cubicBezTo>
                        <a:pt x="3813" y="260"/>
                        <a:pt x="3603" y="407"/>
                        <a:pt x="3442" y="633"/>
                      </a:cubicBezTo>
                      <a:cubicBezTo>
                        <a:pt x="3395" y="507"/>
                        <a:pt x="3295" y="452"/>
                        <a:pt x="3208" y="452"/>
                      </a:cubicBezTo>
                      <a:cubicBezTo>
                        <a:pt x="3140" y="452"/>
                        <a:pt x="3079" y="485"/>
                        <a:pt x="3056" y="544"/>
                      </a:cubicBezTo>
                      <a:cubicBezTo>
                        <a:pt x="3038" y="521"/>
                        <a:pt x="3018" y="502"/>
                        <a:pt x="3000" y="479"/>
                      </a:cubicBezTo>
                      <a:cubicBezTo>
                        <a:pt x="2994" y="471"/>
                        <a:pt x="2982" y="466"/>
                        <a:pt x="2972" y="466"/>
                      </a:cubicBezTo>
                      <a:cubicBezTo>
                        <a:pt x="2968" y="466"/>
                        <a:pt x="2964" y="467"/>
                        <a:pt x="2961" y="468"/>
                      </a:cubicBezTo>
                      <a:cubicBezTo>
                        <a:pt x="2880" y="499"/>
                        <a:pt x="2826" y="539"/>
                        <a:pt x="2790" y="593"/>
                      </a:cubicBezTo>
                      <a:cubicBezTo>
                        <a:pt x="2771" y="521"/>
                        <a:pt x="2704" y="481"/>
                        <a:pt x="2632" y="481"/>
                      </a:cubicBezTo>
                      <a:cubicBezTo>
                        <a:pt x="2561" y="481"/>
                        <a:pt x="2486" y="521"/>
                        <a:pt x="2450" y="606"/>
                      </a:cubicBezTo>
                      <a:cubicBezTo>
                        <a:pt x="2402" y="568"/>
                        <a:pt x="2346" y="549"/>
                        <a:pt x="2289" y="549"/>
                      </a:cubicBezTo>
                      <a:cubicBezTo>
                        <a:pt x="2229" y="549"/>
                        <a:pt x="2169" y="571"/>
                        <a:pt x="2121" y="614"/>
                      </a:cubicBezTo>
                      <a:cubicBezTo>
                        <a:pt x="2008" y="355"/>
                        <a:pt x="1829" y="151"/>
                        <a:pt x="1579" y="6"/>
                      </a:cubicBezTo>
                      <a:cubicBezTo>
                        <a:pt x="1572" y="2"/>
                        <a:pt x="1564" y="0"/>
                        <a:pt x="155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571" name="Google Shape;1571;p29"/>
              <p:cNvGrpSpPr/>
              <p:nvPr/>
            </p:nvGrpSpPr>
            <p:grpSpPr>
              <a:xfrm>
                <a:off x="6080141" y="750695"/>
                <a:ext cx="2400229" cy="646310"/>
                <a:chOff x="3497590" y="789190"/>
                <a:chExt cx="2380236" cy="640926"/>
              </a:xfrm>
            </p:grpSpPr>
            <p:sp>
              <p:nvSpPr>
                <p:cNvPr id="1572" name="Google Shape;1572;p29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3" name="Google Shape;1573;p29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74" name="Google Shape;1574;p29"/>
            <p:cNvGrpSpPr/>
            <p:nvPr/>
          </p:nvGrpSpPr>
          <p:grpSpPr>
            <a:xfrm>
              <a:off x="-4" y="1152491"/>
              <a:ext cx="9160487" cy="3991093"/>
              <a:chOff x="0" y="1159599"/>
              <a:chExt cx="9144028" cy="3983922"/>
            </a:xfrm>
          </p:grpSpPr>
          <p:sp>
            <p:nvSpPr>
              <p:cNvPr id="1575" name="Google Shape;1575;p29"/>
              <p:cNvSpPr/>
              <p:nvPr/>
            </p:nvSpPr>
            <p:spPr>
              <a:xfrm>
                <a:off x="0" y="1159599"/>
                <a:ext cx="9144028" cy="3983922"/>
              </a:xfrm>
              <a:custGeom>
                <a:avLst/>
                <a:gdLst/>
                <a:ahLst/>
                <a:cxnLst/>
                <a:rect l="l" t="t" r="r" b="b"/>
                <a:pathLst>
                  <a:path w="32622" h="16309" extrusionOk="0">
                    <a:moveTo>
                      <a:pt x="0" y="0"/>
                    </a:moveTo>
                    <a:lnTo>
                      <a:pt x="0" y="16308"/>
                    </a:lnTo>
                    <a:lnTo>
                      <a:pt x="32621" y="16308"/>
                    </a:lnTo>
                    <a:lnTo>
                      <a:pt x="326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29"/>
              <p:cNvSpPr/>
              <p:nvPr/>
            </p:nvSpPr>
            <p:spPr>
              <a:xfrm>
                <a:off x="7050" y="1159599"/>
                <a:ext cx="5702951" cy="2742149"/>
              </a:xfrm>
              <a:custGeom>
                <a:avLst/>
                <a:gdLst/>
                <a:ahLst/>
                <a:cxnLst/>
                <a:rect l="l" t="t" r="r" b="b"/>
                <a:pathLst>
                  <a:path w="24152" h="11613" extrusionOk="0">
                    <a:moveTo>
                      <a:pt x="0" y="1"/>
                    </a:moveTo>
                    <a:lnTo>
                      <a:pt x="0" y="11613"/>
                    </a:lnTo>
                    <a:lnTo>
                      <a:pt x="1440" y="10129"/>
                    </a:lnTo>
                    <a:lnTo>
                      <a:pt x="3060" y="8456"/>
                    </a:lnTo>
                    <a:lnTo>
                      <a:pt x="4943" y="6516"/>
                    </a:lnTo>
                    <a:lnTo>
                      <a:pt x="11881" y="4008"/>
                    </a:lnTo>
                    <a:lnTo>
                      <a:pt x="16966" y="484"/>
                    </a:lnTo>
                    <a:lnTo>
                      <a:pt x="22690" y="1421"/>
                    </a:lnTo>
                    <a:lnTo>
                      <a:pt x="24151" y="1"/>
                    </a:lnTo>
                    <a:close/>
                  </a:path>
                </a:pathLst>
              </a:custGeom>
              <a:solidFill>
                <a:srgbClr val="634444">
                  <a:alpha val="19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29"/>
              <p:cNvSpPr/>
              <p:nvPr/>
            </p:nvSpPr>
            <p:spPr>
              <a:xfrm>
                <a:off x="6118495" y="3277146"/>
                <a:ext cx="3025502" cy="1866352"/>
              </a:xfrm>
              <a:custGeom>
                <a:avLst/>
                <a:gdLst/>
                <a:ahLst/>
                <a:cxnLst/>
                <a:rect l="l" t="t" r="r" b="b"/>
                <a:pathLst>
                  <a:path w="12813" h="7904" extrusionOk="0">
                    <a:moveTo>
                      <a:pt x="12813" y="1"/>
                    </a:moveTo>
                    <a:lnTo>
                      <a:pt x="8822" y="1350"/>
                    </a:lnTo>
                    <a:lnTo>
                      <a:pt x="7223" y="3375"/>
                    </a:lnTo>
                    <a:lnTo>
                      <a:pt x="5736" y="5264"/>
                    </a:lnTo>
                    <a:lnTo>
                      <a:pt x="5269" y="5858"/>
                    </a:lnTo>
                    <a:lnTo>
                      <a:pt x="0" y="7904"/>
                    </a:lnTo>
                    <a:lnTo>
                      <a:pt x="12813" y="7904"/>
                    </a:lnTo>
                    <a:lnTo>
                      <a:pt x="12813" y="1"/>
                    </a:lnTo>
                    <a:close/>
                  </a:path>
                </a:pathLst>
              </a:custGeom>
              <a:solidFill>
                <a:srgbClr val="634444">
                  <a:alpha val="11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78" name="Google Shape;1578;p29"/>
          <p:cNvSpPr/>
          <p:nvPr/>
        </p:nvSpPr>
        <p:spPr>
          <a:xfrm>
            <a:off x="576476" y="-701298"/>
            <a:ext cx="1375274" cy="1374199"/>
          </a:xfrm>
          <a:custGeom>
            <a:avLst/>
            <a:gdLst/>
            <a:ahLst/>
            <a:cxnLst/>
            <a:rect l="l" t="t" r="r" b="b"/>
            <a:pathLst>
              <a:path w="1303" h="1302" extrusionOk="0">
                <a:moveTo>
                  <a:pt x="1302" y="651"/>
                </a:moveTo>
                <a:cubicBezTo>
                  <a:pt x="1302" y="1011"/>
                  <a:pt x="1011" y="1302"/>
                  <a:pt x="651" y="1302"/>
                </a:cubicBezTo>
                <a:cubicBezTo>
                  <a:pt x="292" y="1302"/>
                  <a:pt x="0" y="1011"/>
                  <a:pt x="0" y="651"/>
                </a:cubicBezTo>
                <a:cubicBezTo>
                  <a:pt x="0" y="291"/>
                  <a:pt x="292" y="0"/>
                  <a:pt x="651" y="0"/>
                </a:cubicBezTo>
                <a:cubicBezTo>
                  <a:pt x="1011" y="0"/>
                  <a:pt x="1302" y="291"/>
                  <a:pt x="1302" y="65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9" name="Google Shape;1579;p29"/>
          <p:cNvGrpSpPr/>
          <p:nvPr/>
        </p:nvGrpSpPr>
        <p:grpSpPr>
          <a:xfrm>
            <a:off x="8013918" y="3110819"/>
            <a:ext cx="1205952" cy="1776468"/>
            <a:chOff x="11088391" y="1801919"/>
            <a:chExt cx="1491224" cy="2196696"/>
          </a:xfrm>
        </p:grpSpPr>
        <p:sp>
          <p:nvSpPr>
            <p:cNvPr id="1580" name="Google Shape;1580;p29"/>
            <p:cNvSpPr/>
            <p:nvPr/>
          </p:nvSpPr>
          <p:spPr>
            <a:xfrm>
              <a:off x="11385943" y="3427786"/>
              <a:ext cx="896553" cy="57082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9"/>
            <p:cNvSpPr/>
            <p:nvPr/>
          </p:nvSpPr>
          <p:spPr>
            <a:xfrm>
              <a:off x="11758857" y="2657730"/>
              <a:ext cx="148992" cy="1083189"/>
            </a:xfrm>
            <a:custGeom>
              <a:avLst/>
              <a:gdLst/>
              <a:ahLst/>
              <a:cxnLst/>
              <a:rect l="l" t="t" r="r" b="b"/>
              <a:pathLst>
                <a:path w="344" h="2501" extrusionOk="0">
                  <a:moveTo>
                    <a:pt x="3" y="2406"/>
                  </a:moveTo>
                  <a:lnTo>
                    <a:pt x="3" y="2405"/>
                  </a:lnTo>
                  <a:lnTo>
                    <a:pt x="3" y="2400"/>
                  </a:lnTo>
                  <a:cubicBezTo>
                    <a:pt x="51" y="1886"/>
                    <a:pt x="46" y="634"/>
                    <a:pt x="93" y="120"/>
                  </a:cubicBezTo>
                  <a:cubicBezTo>
                    <a:pt x="104" y="1"/>
                    <a:pt x="195" y="226"/>
                    <a:pt x="205" y="107"/>
                  </a:cubicBezTo>
                  <a:cubicBezTo>
                    <a:pt x="261" y="740"/>
                    <a:pt x="288" y="1767"/>
                    <a:pt x="343" y="2400"/>
                  </a:cubicBezTo>
                  <a:lnTo>
                    <a:pt x="343" y="2401"/>
                  </a:lnTo>
                  <a:lnTo>
                    <a:pt x="343" y="2406"/>
                  </a:lnTo>
                  <a:lnTo>
                    <a:pt x="343" y="2411"/>
                  </a:lnTo>
                  <a:lnTo>
                    <a:pt x="341" y="2417"/>
                  </a:lnTo>
                  <a:lnTo>
                    <a:pt x="340" y="2421"/>
                  </a:lnTo>
                  <a:lnTo>
                    <a:pt x="338" y="2425"/>
                  </a:lnTo>
                  <a:lnTo>
                    <a:pt x="336" y="2430"/>
                  </a:lnTo>
                  <a:lnTo>
                    <a:pt x="334" y="2435"/>
                  </a:lnTo>
                  <a:lnTo>
                    <a:pt x="331" y="2439"/>
                  </a:lnTo>
                  <a:lnTo>
                    <a:pt x="328" y="2444"/>
                  </a:lnTo>
                  <a:lnTo>
                    <a:pt x="325" y="2449"/>
                  </a:lnTo>
                  <a:lnTo>
                    <a:pt x="320" y="2454"/>
                  </a:lnTo>
                  <a:lnTo>
                    <a:pt x="315" y="2458"/>
                  </a:lnTo>
                  <a:lnTo>
                    <a:pt x="309" y="2463"/>
                  </a:lnTo>
                  <a:lnTo>
                    <a:pt x="307" y="2465"/>
                  </a:lnTo>
                  <a:lnTo>
                    <a:pt x="295" y="2473"/>
                  </a:lnTo>
                  <a:lnTo>
                    <a:pt x="281" y="2481"/>
                  </a:lnTo>
                  <a:lnTo>
                    <a:pt x="279" y="2481"/>
                  </a:lnTo>
                  <a:lnTo>
                    <a:pt x="277" y="2482"/>
                  </a:lnTo>
                  <a:lnTo>
                    <a:pt x="264" y="2487"/>
                  </a:lnTo>
                  <a:lnTo>
                    <a:pt x="262" y="2489"/>
                  </a:lnTo>
                  <a:lnTo>
                    <a:pt x="259" y="2490"/>
                  </a:lnTo>
                  <a:lnTo>
                    <a:pt x="250" y="2492"/>
                  </a:lnTo>
                  <a:lnTo>
                    <a:pt x="246" y="2494"/>
                  </a:lnTo>
                  <a:lnTo>
                    <a:pt x="243" y="2494"/>
                  </a:lnTo>
                  <a:lnTo>
                    <a:pt x="236" y="2495"/>
                  </a:lnTo>
                  <a:lnTo>
                    <a:pt x="231" y="2496"/>
                  </a:lnTo>
                  <a:lnTo>
                    <a:pt x="228" y="2496"/>
                  </a:lnTo>
                  <a:lnTo>
                    <a:pt x="221" y="2498"/>
                  </a:lnTo>
                  <a:lnTo>
                    <a:pt x="216" y="2499"/>
                  </a:lnTo>
                  <a:lnTo>
                    <a:pt x="212" y="2499"/>
                  </a:lnTo>
                  <a:lnTo>
                    <a:pt x="206" y="2499"/>
                  </a:lnTo>
                  <a:lnTo>
                    <a:pt x="201" y="2500"/>
                  </a:lnTo>
                  <a:lnTo>
                    <a:pt x="196" y="2500"/>
                  </a:lnTo>
                  <a:lnTo>
                    <a:pt x="189" y="2500"/>
                  </a:lnTo>
                  <a:lnTo>
                    <a:pt x="185" y="2500"/>
                  </a:lnTo>
                  <a:lnTo>
                    <a:pt x="180" y="2500"/>
                  </a:lnTo>
                  <a:lnTo>
                    <a:pt x="174" y="2500"/>
                  </a:lnTo>
                  <a:lnTo>
                    <a:pt x="170" y="2500"/>
                  </a:lnTo>
                  <a:lnTo>
                    <a:pt x="165" y="2500"/>
                  </a:lnTo>
                  <a:lnTo>
                    <a:pt x="157" y="2500"/>
                  </a:lnTo>
                  <a:lnTo>
                    <a:pt x="153" y="2500"/>
                  </a:lnTo>
                  <a:lnTo>
                    <a:pt x="148" y="2500"/>
                  </a:lnTo>
                  <a:lnTo>
                    <a:pt x="139" y="2499"/>
                  </a:lnTo>
                  <a:lnTo>
                    <a:pt x="135" y="2499"/>
                  </a:lnTo>
                  <a:lnTo>
                    <a:pt x="133" y="2499"/>
                  </a:lnTo>
                  <a:lnTo>
                    <a:pt x="118" y="2496"/>
                  </a:lnTo>
                  <a:lnTo>
                    <a:pt x="116" y="2496"/>
                  </a:lnTo>
                  <a:lnTo>
                    <a:pt x="114" y="2496"/>
                  </a:lnTo>
                  <a:lnTo>
                    <a:pt x="101" y="2493"/>
                  </a:lnTo>
                  <a:lnTo>
                    <a:pt x="97" y="2493"/>
                  </a:lnTo>
                  <a:lnTo>
                    <a:pt x="81" y="2488"/>
                  </a:lnTo>
                  <a:lnTo>
                    <a:pt x="73" y="2484"/>
                  </a:lnTo>
                  <a:lnTo>
                    <a:pt x="64" y="2480"/>
                  </a:lnTo>
                  <a:lnTo>
                    <a:pt x="55" y="2474"/>
                  </a:lnTo>
                  <a:lnTo>
                    <a:pt x="55" y="2474"/>
                  </a:lnTo>
                  <a:lnTo>
                    <a:pt x="42" y="2467"/>
                  </a:lnTo>
                  <a:lnTo>
                    <a:pt x="41" y="2467"/>
                  </a:lnTo>
                  <a:lnTo>
                    <a:pt x="39" y="2464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29" y="2458"/>
                  </a:lnTo>
                  <a:lnTo>
                    <a:pt x="23" y="2453"/>
                  </a:lnTo>
                  <a:lnTo>
                    <a:pt x="21" y="2452"/>
                  </a:lnTo>
                  <a:lnTo>
                    <a:pt x="21" y="2452"/>
                  </a:lnTo>
                  <a:lnTo>
                    <a:pt x="20" y="2450"/>
                  </a:lnTo>
                  <a:lnTo>
                    <a:pt x="19" y="2450"/>
                  </a:lnTo>
                  <a:lnTo>
                    <a:pt x="17" y="2448"/>
                  </a:lnTo>
                  <a:lnTo>
                    <a:pt x="14" y="2443"/>
                  </a:lnTo>
                  <a:lnTo>
                    <a:pt x="12" y="2441"/>
                  </a:lnTo>
                  <a:lnTo>
                    <a:pt x="12" y="2441"/>
                  </a:lnTo>
                  <a:lnTo>
                    <a:pt x="11" y="2438"/>
                  </a:lnTo>
                  <a:lnTo>
                    <a:pt x="9" y="2434"/>
                  </a:lnTo>
                  <a:lnTo>
                    <a:pt x="9" y="2434"/>
                  </a:lnTo>
                  <a:lnTo>
                    <a:pt x="7" y="2433"/>
                  </a:lnTo>
                  <a:lnTo>
                    <a:pt x="7" y="2433"/>
                  </a:lnTo>
                  <a:lnTo>
                    <a:pt x="5" y="2431"/>
                  </a:lnTo>
                  <a:lnTo>
                    <a:pt x="4" y="2427"/>
                  </a:lnTo>
                  <a:lnTo>
                    <a:pt x="3" y="2426"/>
                  </a:lnTo>
                  <a:lnTo>
                    <a:pt x="3" y="2424"/>
                  </a:lnTo>
                  <a:lnTo>
                    <a:pt x="1" y="2422"/>
                  </a:lnTo>
                  <a:lnTo>
                    <a:pt x="0" y="2418"/>
                  </a:lnTo>
                  <a:lnTo>
                    <a:pt x="0" y="2417"/>
                  </a:lnTo>
                  <a:lnTo>
                    <a:pt x="0" y="2415"/>
                  </a:lnTo>
                  <a:lnTo>
                    <a:pt x="0" y="2412"/>
                  </a:lnTo>
                  <a:lnTo>
                    <a:pt x="0" y="240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2" name="Google Shape;1582;p29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1583" name="Google Shape;1583;p29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29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5" name="Google Shape;1585;p29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1586" name="Google Shape;1586;p29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29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88" name="Google Shape;1588;p29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29"/>
          <p:cNvGrpSpPr/>
          <p:nvPr/>
        </p:nvGrpSpPr>
        <p:grpSpPr>
          <a:xfrm>
            <a:off x="6929144" y="314476"/>
            <a:ext cx="1090005" cy="1997627"/>
            <a:chOff x="-2005242" y="1526022"/>
            <a:chExt cx="1446397" cy="2650779"/>
          </a:xfrm>
        </p:grpSpPr>
        <p:sp>
          <p:nvSpPr>
            <p:cNvPr id="1590" name="Google Shape;1590;p29"/>
            <p:cNvSpPr/>
            <p:nvPr/>
          </p:nvSpPr>
          <p:spPr>
            <a:xfrm>
              <a:off x="-1716869" y="3623422"/>
              <a:ext cx="869652" cy="553379"/>
            </a:xfrm>
            <a:custGeom>
              <a:avLst/>
              <a:gdLst/>
              <a:ahLst/>
              <a:cxnLst/>
              <a:rect l="l" t="t" r="r" b="b"/>
              <a:pathLst>
                <a:path w="2494" h="1587" extrusionOk="0">
                  <a:moveTo>
                    <a:pt x="1247" y="0"/>
                  </a:moveTo>
                  <a:cubicBezTo>
                    <a:pt x="558" y="0"/>
                    <a:pt x="1" y="355"/>
                    <a:pt x="1" y="793"/>
                  </a:cubicBezTo>
                  <a:cubicBezTo>
                    <a:pt x="1" y="1231"/>
                    <a:pt x="558" y="1586"/>
                    <a:pt x="1247" y="1586"/>
                  </a:cubicBezTo>
                  <a:cubicBezTo>
                    <a:pt x="1936" y="1586"/>
                    <a:pt x="2494" y="1231"/>
                    <a:pt x="2494" y="793"/>
                  </a:cubicBezTo>
                  <a:cubicBezTo>
                    <a:pt x="2494" y="355"/>
                    <a:pt x="1936" y="0"/>
                    <a:pt x="1247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9"/>
            <p:cNvSpPr/>
            <p:nvPr/>
          </p:nvSpPr>
          <p:spPr>
            <a:xfrm>
              <a:off x="-1354224" y="2877215"/>
              <a:ext cx="143663" cy="1051315"/>
            </a:xfrm>
            <a:custGeom>
              <a:avLst/>
              <a:gdLst/>
              <a:ahLst/>
              <a:cxnLst/>
              <a:rect l="l" t="t" r="r" b="b"/>
              <a:pathLst>
                <a:path w="412" h="3015" extrusionOk="0">
                  <a:moveTo>
                    <a:pt x="2" y="2896"/>
                  </a:moveTo>
                  <a:lnTo>
                    <a:pt x="2" y="2894"/>
                  </a:lnTo>
                  <a:lnTo>
                    <a:pt x="2" y="2889"/>
                  </a:lnTo>
                  <a:cubicBezTo>
                    <a:pt x="59" y="2270"/>
                    <a:pt x="54" y="763"/>
                    <a:pt x="110" y="143"/>
                  </a:cubicBezTo>
                  <a:cubicBezTo>
                    <a:pt x="123" y="0"/>
                    <a:pt x="231" y="271"/>
                    <a:pt x="245" y="128"/>
                  </a:cubicBezTo>
                  <a:cubicBezTo>
                    <a:pt x="311" y="890"/>
                    <a:pt x="345" y="2127"/>
                    <a:pt x="411" y="2889"/>
                  </a:cubicBezTo>
                  <a:lnTo>
                    <a:pt x="411" y="2890"/>
                  </a:lnTo>
                  <a:lnTo>
                    <a:pt x="411" y="2896"/>
                  </a:lnTo>
                  <a:lnTo>
                    <a:pt x="411" y="2902"/>
                  </a:lnTo>
                  <a:lnTo>
                    <a:pt x="409" y="2909"/>
                  </a:lnTo>
                  <a:lnTo>
                    <a:pt x="408" y="2914"/>
                  </a:lnTo>
                  <a:lnTo>
                    <a:pt x="406" y="2920"/>
                  </a:lnTo>
                  <a:lnTo>
                    <a:pt x="403" y="2925"/>
                  </a:lnTo>
                  <a:lnTo>
                    <a:pt x="399" y="2932"/>
                  </a:lnTo>
                  <a:lnTo>
                    <a:pt x="397" y="2937"/>
                  </a:lnTo>
                  <a:lnTo>
                    <a:pt x="391" y="2943"/>
                  </a:lnTo>
                  <a:lnTo>
                    <a:pt x="387" y="2948"/>
                  </a:lnTo>
                  <a:lnTo>
                    <a:pt x="382" y="2954"/>
                  </a:lnTo>
                  <a:lnTo>
                    <a:pt x="378" y="2958"/>
                  </a:lnTo>
                  <a:lnTo>
                    <a:pt x="371" y="2965"/>
                  </a:lnTo>
                  <a:lnTo>
                    <a:pt x="367" y="2969"/>
                  </a:lnTo>
                  <a:lnTo>
                    <a:pt x="352" y="2978"/>
                  </a:lnTo>
                  <a:lnTo>
                    <a:pt x="335" y="2987"/>
                  </a:lnTo>
                  <a:lnTo>
                    <a:pt x="334" y="2988"/>
                  </a:lnTo>
                  <a:lnTo>
                    <a:pt x="330" y="2989"/>
                  </a:lnTo>
                  <a:lnTo>
                    <a:pt x="314" y="2997"/>
                  </a:lnTo>
                  <a:lnTo>
                    <a:pt x="311" y="2998"/>
                  </a:lnTo>
                  <a:lnTo>
                    <a:pt x="308" y="2999"/>
                  </a:lnTo>
                  <a:lnTo>
                    <a:pt x="297" y="3003"/>
                  </a:lnTo>
                  <a:lnTo>
                    <a:pt x="292" y="3004"/>
                  </a:lnTo>
                  <a:lnTo>
                    <a:pt x="289" y="3004"/>
                  </a:lnTo>
                  <a:lnTo>
                    <a:pt x="280" y="3007"/>
                  </a:lnTo>
                  <a:lnTo>
                    <a:pt x="274" y="3008"/>
                  </a:lnTo>
                  <a:lnTo>
                    <a:pt x="272" y="3008"/>
                  </a:lnTo>
                  <a:lnTo>
                    <a:pt x="262" y="3009"/>
                  </a:lnTo>
                  <a:lnTo>
                    <a:pt x="256" y="3010"/>
                  </a:lnTo>
                  <a:lnTo>
                    <a:pt x="252" y="3010"/>
                  </a:lnTo>
                  <a:lnTo>
                    <a:pt x="244" y="3012"/>
                  </a:lnTo>
                  <a:lnTo>
                    <a:pt x="239" y="3013"/>
                  </a:lnTo>
                  <a:lnTo>
                    <a:pt x="233" y="3013"/>
                  </a:lnTo>
                  <a:lnTo>
                    <a:pt x="226" y="3014"/>
                  </a:lnTo>
                  <a:lnTo>
                    <a:pt x="221" y="3014"/>
                  </a:lnTo>
                  <a:lnTo>
                    <a:pt x="215" y="3014"/>
                  </a:lnTo>
                  <a:lnTo>
                    <a:pt x="207" y="3014"/>
                  </a:lnTo>
                  <a:lnTo>
                    <a:pt x="202" y="3014"/>
                  </a:lnTo>
                  <a:lnTo>
                    <a:pt x="196" y="3014"/>
                  </a:lnTo>
                  <a:lnTo>
                    <a:pt x="187" y="3014"/>
                  </a:lnTo>
                  <a:lnTo>
                    <a:pt x="184" y="3014"/>
                  </a:lnTo>
                  <a:lnTo>
                    <a:pt x="179" y="3014"/>
                  </a:lnTo>
                  <a:lnTo>
                    <a:pt x="167" y="3013"/>
                  </a:lnTo>
                  <a:lnTo>
                    <a:pt x="163" y="3013"/>
                  </a:lnTo>
                  <a:lnTo>
                    <a:pt x="159" y="3013"/>
                  </a:lnTo>
                  <a:lnTo>
                    <a:pt x="141" y="3010"/>
                  </a:lnTo>
                  <a:lnTo>
                    <a:pt x="137" y="3009"/>
                  </a:lnTo>
                  <a:lnTo>
                    <a:pt x="135" y="3009"/>
                  </a:lnTo>
                  <a:lnTo>
                    <a:pt x="119" y="3005"/>
                  </a:lnTo>
                  <a:lnTo>
                    <a:pt x="115" y="3004"/>
                  </a:lnTo>
                  <a:lnTo>
                    <a:pt x="96" y="2998"/>
                  </a:lnTo>
                  <a:lnTo>
                    <a:pt x="87" y="2994"/>
                  </a:lnTo>
                  <a:lnTo>
                    <a:pt x="76" y="2989"/>
                  </a:lnTo>
                  <a:lnTo>
                    <a:pt x="65" y="2984"/>
                  </a:lnTo>
                  <a:lnTo>
                    <a:pt x="65" y="2984"/>
                  </a:lnTo>
                  <a:lnTo>
                    <a:pt x="50" y="2976"/>
                  </a:lnTo>
                  <a:lnTo>
                    <a:pt x="47" y="2976"/>
                  </a:lnTo>
                  <a:lnTo>
                    <a:pt x="44" y="2973"/>
                  </a:lnTo>
                  <a:lnTo>
                    <a:pt x="35" y="2967"/>
                  </a:lnTo>
                  <a:lnTo>
                    <a:pt x="34" y="2966"/>
                  </a:lnTo>
                  <a:lnTo>
                    <a:pt x="34" y="2966"/>
                  </a:lnTo>
                  <a:lnTo>
                    <a:pt x="32" y="2964"/>
                  </a:lnTo>
                  <a:lnTo>
                    <a:pt x="26" y="2957"/>
                  </a:lnTo>
                  <a:lnTo>
                    <a:pt x="24" y="2955"/>
                  </a:lnTo>
                  <a:lnTo>
                    <a:pt x="24" y="2955"/>
                  </a:lnTo>
                  <a:lnTo>
                    <a:pt x="22" y="2953"/>
                  </a:lnTo>
                  <a:lnTo>
                    <a:pt x="21" y="2952"/>
                  </a:lnTo>
                  <a:lnTo>
                    <a:pt x="20" y="2950"/>
                  </a:lnTo>
                  <a:lnTo>
                    <a:pt x="15" y="2945"/>
                  </a:lnTo>
                  <a:lnTo>
                    <a:pt x="14" y="2942"/>
                  </a:lnTo>
                  <a:lnTo>
                    <a:pt x="14" y="2941"/>
                  </a:lnTo>
                  <a:lnTo>
                    <a:pt x="13" y="2938"/>
                  </a:lnTo>
                  <a:lnTo>
                    <a:pt x="10" y="2933"/>
                  </a:lnTo>
                  <a:lnTo>
                    <a:pt x="10" y="2932"/>
                  </a:lnTo>
                  <a:lnTo>
                    <a:pt x="9" y="2931"/>
                  </a:lnTo>
                  <a:lnTo>
                    <a:pt x="9" y="2931"/>
                  </a:lnTo>
                  <a:lnTo>
                    <a:pt x="8" y="2927"/>
                  </a:lnTo>
                  <a:lnTo>
                    <a:pt x="5" y="2922"/>
                  </a:lnTo>
                  <a:lnTo>
                    <a:pt x="4" y="2920"/>
                  </a:lnTo>
                  <a:lnTo>
                    <a:pt x="4" y="2919"/>
                  </a:lnTo>
                  <a:lnTo>
                    <a:pt x="3" y="2916"/>
                  </a:lnTo>
                  <a:lnTo>
                    <a:pt x="1" y="2911"/>
                  </a:lnTo>
                  <a:lnTo>
                    <a:pt x="1" y="2909"/>
                  </a:lnTo>
                  <a:lnTo>
                    <a:pt x="1" y="2907"/>
                  </a:lnTo>
                  <a:lnTo>
                    <a:pt x="1" y="2904"/>
                  </a:lnTo>
                  <a:lnTo>
                    <a:pt x="1" y="28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2" name="Google Shape;1592;p29"/>
            <p:cNvGrpSpPr/>
            <p:nvPr/>
          </p:nvGrpSpPr>
          <p:grpSpPr>
            <a:xfrm>
              <a:off x="-2005242" y="1526022"/>
              <a:ext cx="1446397" cy="2005694"/>
              <a:chOff x="-2005242" y="1526022"/>
              <a:chExt cx="1446397" cy="2005694"/>
            </a:xfrm>
          </p:grpSpPr>
          <p:sp>
            <p:nvSpPr>
              <p:cNvPr id="1593" name="Google Shape;1593;p29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29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5" name="Google Shape;1595;p29"/>
            <p:cNvGrpSpPr/>
            <p:nvPr/>
          </p:nvGrpSpPr>
          <p:grpSpPr>
            <a:xfrm>
              <a:off x="-1894007" y="1606221"/>
              <a:ext cx="1167439" cy="1618991"/>
              <a:chOff x="-1894007" y="1606221"/>
              <a:chExt cx="1167439" cy="1618991"/>
            </a:xfrm>
          </p:grpSpPr>
          <p:sp>
            <p:nvSpPr>
              <p:cNvPr id="1596" name="Google Shape;1596;p29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9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98" name="Google Shape;1598;p29"/>
            <p:cNvSpPr/>
            <p:nvPr/>
          </p:nvSpPr>
          <p:spPr>
            <a:xfrm>
              <a:off x="-1850072" y="1641788"/>
              <a:ext cx="947760" cy="1315278"/>
            </a:xfrm>
            <a:custGeom>
              <a:avLst/>
              <a:gdLst/>
              <a:ahLst/>
              <a:cxnLst/>
              <a:rect l="l" t="t" r="r" b="b"/>
              <a:pathLst>
                <a:path w="2718" h="3772" extrusionOk="0">
                  <a:moveTo>
                    <a:pt x="606" y="552"/>
                  </a:moveTo>
                  <a:cubicBezTo>
                    <a:pt x="1127" y="1"/>
                    <a:pt x="1887" y="149"/>
                    <a:pt x="2302" y="886"/>
                  </a:cubicBezTo>
                  <a:cubicBezTo>
                    <a:pt x="2718" y="1623"/>
                    <a:pt x="2631" y="2667"/>
                    <a:pt x="2111" y="3220"/>
                  </a:cubicBezTo>
                  <a:cubicBezTo>
                    <a:pt x="1589" y="3772"/>
                    <a:pt x="830" y="3623"/>
                    <a:pt x="415" y="2885"/>
                  </a:cubicBezTo>
                  <a:cubicBezTo>
                    <a:pt x="0" y="2150"/>
                    <a:pt x="86" y="1105"/>
                    <a:pt x="606" y="5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9" name="Google Shape;1599;p29"/>
          <p:cNvGrpSpPr/>
          <p:nvPr/>
        </p:nvGrpSpPr>
        <p:grpSpPr>
          <a:xfrm>
            <a:off x="-1712675" y="866921"/>
            <a:ext cx="3638400" cy="2479255"/>
            <a:chOff x="6312975" y="3106046"/>
            <a:chExt cx="3638400" cy="2479255"/>
          </a:xfrm>
        </p:grpSpPr>
        <p:sp>
          <p:nvSpPr>
            <p:cNvPr id="1600" name="Google Shape;1600;p29"/>
            <p:cNvSpPr/>
            <p:nvPr/>
          </p:nvSpPr>
          <p:spPr>
            <a:xfrm rot="567">
              <a:off x="6312975" y="4608801"/>
              <a:ext cx="3638400" cy="9762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1" name="Google Shape;1601;p29"/>
            <p:cNvGrpSpPr/>
            <p:nvPr/>
          </p:nvGrpSpPr>
          <p:grpSpPr>
            <a:xfrm>
              <a:off x="6806474" y="3655957"/>
              <a:ext cx="2942098" cy="1755213"/>
              <a:chOff x="6945179" y="6413574"/>
              <a:chExt cx="3043444" cy="1815675"/>
            </a:xfrm>
          </p:grpSpPr>
          <p:grpSp>
            <p:nvGrpSpPr>
              <p:cNvPr id="1602" name="Google Shape;1602;p29"/>
              <p:cNvGrpSpPr/>
              <p:nvPr/>
            </p:nvGrpSpPr>
            <p:grpSpPr>
              <a:xfrm>
                <a:off x="8557875" y="6991265"/>
                <a:ext cx="460539" cy="1058199"/>
                <a:chOff x="8557875" y="6991265"/>
                <a:chExt cx="460539" cy="1058199"/>
              </a:xfrm>
            </p:grpSpPr>
            <p:sp>
              <p:nvSpPr>
                <p:cNvPr id="1603" name="Google Shape;1603;p29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4" name="Google Shape;1604;p29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05" name="Google Shape;1605;p29"/>
              <p:cNvGrpSpPr/>
              <p:nvPr/>
            </p:nvGrpSpPr>
            <p:grpSpPr>
              <a:xfrm>
                <a:off x="8081679" y="6722396"/>
                <a:ext cx="577158" cy="1303313"/>
                <a:chOff x="8081679" y="6722396"/>
                <a:chExt cx="577158" cy="1303313"/>
              </a:xfrm>
            </p:grpSpPr>
            <p:sp>
              <p:nvSpPr>
                <p:cNvPr id="1606" name="Google Shape;1606;p29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7" name="Google Shape;1607;p29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08" name="Google Shape;1608;p29"/>
              <p:cNvSpPr/>
              <p:nvPr/>
            </p:nvSpPr>
            <p:spPr>
              <a:xfrm>
                <a:off x="7396540" y="6674885"/>
                <a:ext cx="488614" cy="1146202"/>
              </a:xfrm>
              <a:custGeom>
                <a:avLst/>
                <a:gdLst/>
                <a:ahLst/>
                <a:cxnLst/>
                <a:rect l="l" t="t" r="r" b="b"/>
                <a:pathLst>
                  <a:path w="905" h="2123" extrusionOk="0">
                    <a:moveTo>
                      <a:pt x="0" y="1771"/>
                    </a:moveTo>
                    <a:lnTo>
                      <a:pt x="401" y="2122"/>
                    </a:lnTo>
                    <a:lnTo>
                      <a:pt x="904" y="0"/>
                    </a:lnTo>
                    <a:lnTo>
                      <a:pt x="716" y="391"/>
                    </a:lnTo>
                    <a:lnTo>
                      <a:pt x="529" y="459"/>
                    </a:lnTo>
                    <a:lnTo>
                      <a:pt x="489" y="867"/>
                    </a:lnTo>
                    <a:lnTo>
                      <a:pt x="308" y="99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09" name="Google Shape;1609;p29"/>
              <p:cNvGrpSpPr/>
              <p:nvPr/>
            </p:nvGrpSpPr>
            <p:grpSpPr>
              <a:xfrm>
                <a:off x="7613042" y="6674885"/>
                <a:ext cx="378473" cy="1215849"/>
                <a:chOff x="7613042" y="6674885"/>
                <a:chExt cx="378473" cy="1215849"/>
              </a:xfrm>
            </p:grpSpPr>
            <p:sp>
              <p:nvSpPr>
                <p:cNvPr id="1610" name="Google Shape;1610;p29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1" name="Google Shape;1611;p29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2" name="Google Shape;1612;p29"/>
              <p:cNvGrpSpPr/>
              <p:nvPr/>
            </p:nvGrpSpPr>
            <p:grpSpPr>
              <a:xfrm>
                <a:off x="9160949" y="7066850"/>
                <a:ext cx="341760" cy="968036"/>
                <a:chOff x="9160949" y="7066850"/>
                <a:chExt cx="341760" cy="968036"/>
              </a:xfrm>
            </p:grpSpPr>
            <p:sp>
              <p:nvSpPr>
                <p:cNvPr id="1613" name="Google Shape;1613;p29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4" name="Google Shape;1614;p29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15" name="Google Shape;1615;p29"/>
              <p:cNvSpPr/>
              <p:nvPr/>
            </p:nvSpPr>
            <p:spPr>
              <a:xfrm>
                <a:off x="8878579" y="7066850"/>
                <a:ext cx="375234" cy="982613"/>
              </a:xfrm>
              <a:custGeom>
                <a:avLst/>
                <a:gdLst/>
                <a:ahLst/>
                <a:cxnLst/>
                <a:rect l="l" t="t" r="r" b="b"/>
                <a:pathLst>
                  <a:path w="695" h="1820" extrusionOk="0">
                    <a:moveTo>
                      <a:pt x="79" y="1820"/>
                    </a:moveTo>
                    <a:lnTo>
                      <a:pt x="523" y="1576"/>
                    </a:lnTo>
                    <a:lnTo>
                      <a:pt x="695" y="789"/>
                    </a:lnTo>
                    <a:lnTo>
                      <a:pt x="653" y="0"/>
                    </a:lnTo>
                    <a:lnTo>
                      <a:pt x="259" y="112"/>
                    </a:lnTo>
                    <a:lnTo>
                      <a:pt x="259" y="547"/>
                    </a:lnTo>
                    <a:lnTo>
                      <a:pt x="1" y="821"/>
                    </a:lnTo>
                    <a:lnTo>
                      <a:pt x="135" y="12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29"/>
              <p:cNvSpPr/>
              <p:nvPr/>
            </p:nvSpPr>
            <p:spPr>
              <a:xfrm>
                <a:off x="9386090" y="6815258"/>
                <a:ext cx="602534" cy="1153761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137" extrusionOk="0">
                    <a:moveTo>
                      <a:pt x="702" y="2136"/>
                    </a:moveTo>
                    <a:lnTo>
                      <a:pt x="1116" y="1529"/>
                    </a:lnTo>
                    <a:lnTo>
                      <a:pt x="834" y="54"/>
                    </a:lnTo>
                    <a:lnTo>
                      <a:pt x="425" y="189"/>
                    </a:lnTo>
                    <a:lnTo>
                      <a:pt x="222" y="1"/>
                    </a:lnTo>
                    <a:lnTo>
                      <a:pt x="1" y="64"/>
                    </a:lnTo>
                    <a:lnTo>
                      <a:pt x="157" y="437"/>
                    </a:lnTo>
                    <a:lnTo>
                      <a:pt x="72" y="764"/>
                    </a:lnTo>
                    <a:lnTo>
                      <a:pt x="331" y="193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17" name="Google Shape;1617;p29"/>
              <p:cNvGrpSpPr/>
              <p:nvPr/>
            </p:nvGrpSpPr>
            <p:grpSpPr>
              <a:xfrm>
                <a:off x="9362874" y="7050653"/>
                <a:ext cx="402769" cy="984233"/>
                <a:chOff x="9362874" y="7050653"/>
                <a:chExt cx="402769" cy="984233"/>
              </a:xfrm>
            </p:grpSpPr>
            <p:sp>
              <p:nvSpPr>
                <p:cNvPr id="1618" name="Google Shape;1618;p29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9" name="Google Shape;1619;p29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20" name="Google Shape;1620;p29"/>
              <p:cNvGrpSpPr/>
              <p:nvPr/>
            </p:nvGrpSpPr>
            <p:grpSpPr>
              <a:xfrm>
                <a:off x="7884614" y="6413574"/>
                <a:ext cx="1951757" cy="799588"/>
                <a:chOff x="7884614" y="5118174"/>
                <a:chExt cx="1951757" cy="799588"/>
              </a:xfrm>
            </p:grpSpPr>
            <p:sp>
              <p:nvSpPr>
                <p:cNvPr id="1621" name="Google Shape;1621;p29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2" name="Google Shape;1622;p29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23" name="Google Shape;1623;p29"/>
              <p:cNvSpPr/>
              <p:nvPr/>
            </p:nvSpPr>
            <p:spPr>
              <a:xfrm>
                <a:off x="9017875" y="7066850"/>
                <a:ext cx="235938" cy="9016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670" extrusionOk="0">
                    <a:moveTo>
                      <a:pt x="1" y="112"/>
                    </a:moveTo>
                    <a:lnTo>
                      <a:pt x="298" y="533"/>
                    </a:lnTo>
                    <a:lnTo>
                      <a:pt x="146" y="485"/>
                    </a:lnTo>
                    <a:lnTo>
                      <a:pt x="252" y="986"/>
                    </a:lnTo>
                    <a:lnTo>
                      <a:pt x="74" y="1252"/>
                    </a:lnTo>
                    <a:lnTo>
                      <a:pt x="98" y="1669"/>
                    </a:lnTo>
                    <a:lnTo>
                      <a:pt x="265" y="1576"/>
                    </a:lnTo>
                    <a:lnTo>
                      <a:pt x="437" y="789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24" name="Google Shape;1624;p29"/>
              <p:cNvGrpSpPr/>
              <p:nvPr/>
            </p:nvGrpSpPr>
            <p:grpSpPr>
              <a:xfrm>
                <a:off x="7934825" y="6498338"/>
                <a:ext cx="126338" cy="152791"/>
                <a:chOff x="7934825" y="6498338"/>
                <a:chExt cx="126338" cy="152791"/>
              </a:xfrm>
            </p:grpSpPr>
            <p:sp>
              <p:nvSpPr>
                <p:cNvPr id="1625" name="Google Shape;1625;p29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6" name="Google Shape;1626;p29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27" name="Google Shape;1627;p29"/>
              <p:cNvSpPr/>
              <p:nvPr/>
            </p:nvSpPr>
            <p:spPr>
              <a:xfrm>
                <a:off x="8421279" y="6991265"/>
                <a:ext cx="298028" cy="103444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1916" extrusionOk="0">
                    <a:moveTo>
                      <a:pt x="193" y="250"/>
                    </a:moveTo>
                    <a:lnTo>
                      <a:pt x="179" y="677"/>
                    </a:lnTo>
                    <a:lnTo>
                      <a:pt x="43" y="622"/>
                    </a:lnTo>
                    <a:lnTo>
                      <a:pt x="164" y="1429"/>
                    </a:lnTo>
                    <a:lnTo>
                      <a:pt x="0" y="1613"/>
                    </a:lnTo>
                    <a:lnTo>
                      <a:pt x="201" y="1916"/>
                    </a:lnTo>
                    <a:lnTo>
                      <a:pt x="361" y="1831"/>
                    </a:lnTo>
                    <a:lnTo>
                      <a:pt x="551" y="734"/>
                    </a:lnTo>
                    <a:lnTo>
                      <a:pt x="454" y="1"/>
                    </a:lnTo>
                    <a:lnTo>
                      <a:pt x="294" y="1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28" name="Google Shape;1628;p29"/>
              <p:cNvGrpSpPr/>
              <p:nvPr/>
            </p:nvGrpSpPr>
            <p:grpSpPr>
              <a:xfrm>
                <a:off x="7879755" y="6849812"/>
                <a:ext cx="192206" cy="685670"/>
                <a:chOff x="7879755" y="6849812"/>
                <a:chExt cx="192206" cy="685670"/>
              </a:xfrm>
            </p:grpSpPr>
            <p:sp>
              <p:nvSpPr>
                <p:cNvPr id="1629" name="Google Shape;1629;p29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0" name="Google Shape;1630;p29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rgbClr val="000000">
                    <a:alpha val="391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31" name="Google Shape;1631;p29"/>
              <p:cNvSpPr/>
              <p:nvPr/>
            </p:nvSpPr>
            <p:spPr>
              <a:xfrm>
                <a:off x="9577756" y="7094925"/>
                <a:ext cx="295868" cy="59226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97" extrusionOk="0">
                    <a:moveTo>
                      <a:pt x="0" y="98"/>
                    </a:moveTo>
                    <a:lnTo>
                      <a:pt x="129" y="327"/>
                    </a:lnTo>
                    <a:lnTo>
                      <a:pt x="259" y="355"/>
                    </a:lnTo>
                    <a:lnTo>
                      <a:pt x="259" y="729"/>
                    </a:lnTo>
                    <a:lnTo>
                      <a:pt x="548" y="1096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32" name="Google Shape;1632;p29"/>
              <p:cNvGrpSpPr/>
              <p:nvPr/>
            </p:nvGrpSpPr>
            <p:grpSpPr>
              <a:xfrm>
                <a:off x="7550953" y="7304405"/>
                <a:ext cx="221361" cy="866535"/>
                <a:chOff x="7550953" y="7304405"/>
                <a:chExt cx="221361" cy="866535"/>
              </a:xfrm>
            </p:grpSpPr>
            <p:sp>
              <p:nvSpPr>
                <p:cNvPr id="1633" name="Google Shape;1633;p29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4" name="Google Shape;1634;p29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35" name="Google Shape;1635;p29"/>
              <p:cNvSpPr/>
              <p:nvPr/>
            </p:nvSpPr>
            <p:spPr>
              <a:xfrm>
                <a:off x="7865177" y="7257974"/>
                <a:ext cx="204624" cy="786091"/>
              </a:xfrm>
              <a:custGeom>
                <a:avLst/>
                <a:gdLst/>
                <a:ahLst/>
                <a:cxnLst/>
                <a:rect l="l" t="t" r="r" b="b"/>
                <a:pathLst>
                  <a:path w="379" h="1456" extrusionOk="0">
                    <a:moveTo>
                      <a:pt x="0" y="80"/>
                    </a:moveTo>
                    <a:lnTo>
                      <a:pt x="91" y="1456"/>
                    </a:lnTo>
                    <a:lnTo>
                      <a:pt x="378" y="1392"/>
                    </a:lnTo>
                    <a:lnTo>
                      <a:pt x="3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29"/>
              <p:cNvSpPr/>
              <p:nvPr/>
            </p:nvSpPr>
            <p:spPr>
              <a:xfrm>
                <a:off x="7631938" y="7301166"/>
                <a:ext cx="285610" cy="750458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390" extrusionOk="0">
                    <a:moveTo>
                      <a:pt x="145" y="1389"/>
                    </a:moveTo>
                    <a:lnTo>
                      <a:pt x="523" y="1376"/>
                    </a:lnTo>
                    <a:lnTo>
                      <a:pt x="528" y="616"/>
                    </a:lnTo>
                    <a:lnTo>
                      <a:pt x="432" y="0"/>
                    </a:lnTo>
                    <a:lnTo>
                      <a:pt x="0" y="200"/>
                    </a:lnTo>
                    <a:lnTo>
                      <a:pt x="158" y="672"/>
                    </a:lnTo>
                    <a:lnTo>
                      <a:pt x="133" y="102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37" name="Google Shape;1637;p29"/>
              <p:cNvGrpSpPr/>
              <p:nvPr/>
            </p:nvGrpSpPr>
            <p:grpSpPr>
              <a:xfrm>
                <a:off x="7998534" y="7032837"/>
                <a:ext cx="287229" cy="1032284"/>
                <a:chOff x="7998534" y="7032837"/>
                <a:chExt cx="287229" cy="1032284"/>
              </a:xfrm>
            </p:grpSpPr>
            <p:sp>
              <p:nvSpPr>
                <p:cNvPr id="1638" name="Google Shape;1638;p29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9" name="Google Shape;1639;p29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40" name="Google Shape;1640;p29"/>
              <p:cNvSpPr/>
              <p:nvPr/>
            </p:nvSpPr>
            <p:spPr>
              <a:xfrm>
                <a:off x="8005553" y="7257974"/>
                <a:ext cx="200845" cy="807147"/>
              </a:xfrm>
              <a:custGeom>
                <a:avLst/>
                <a:gdLst/>
                <a:ahLst/>
                <a:cxnLst/>
                <a:rect l="l" t="t" r="r" b="b"/>
                <a:pathLst>
                  <a:path w="372" h="1495" extrusionOk="0">
                    <a:moveTo>
                      <a:pt x="118" y="1392"/>
                    </a:moveTo>
                    <a:lnTo>
                      <a:pt x="372" y="1495"/>
                    </a:lnTo>
                    <a:lnTo>
                      <a:pt x="300" y="771"/>
                    </a:lnTo>
                    <a:lnTo>
                      <a:pt x="97" y="273"/>
                    </a:lnTo>
                    <a:lnTo>
                      <a:pt x="83" y="1"/>
                    </a:lnTo>
                    <a:lnTo>
                      <a:pt x="1" y="44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41" name="Google Shape;1641;p29"/>
              <p:cNvGrpSpPr/>
              <p:nvPr/>
            </p:nvGrpSpPr>
            <p:grpSpPr>
              <a:xfrm>
                <a:off x="7101752" y="7081428"/>
                <a:ext cx="254295" cy="143613"/>
                <a:chOff x="7101752" y="7081428"/>
                <a:chExt cx="254295" cy="143613"/>
              </a:xfrm>
            </p:grpSpPr>
            <p:sp>
              <p:nvSpPr>
                <p:cNvPr id="1642" name="Google Shape;1642;p29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" name="Google Shape;1643;p29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4" name="Google Shape;1644;p29"/>
              <p:cNvGrpSpPr/>
              <p:nvPr/>
            </p:nvGrpSpPr>
            <p:grpSpPr>
              <a:xfrm>
                <a:off x="7018066" y="7234219"/>
                <a:ext cx="314765" cy="995031"/>
                <a:chOff x="7018066" y="7234219"/>
                <a:chExt cx="314765" cy="995031"/>
              </a:xfrm>
            </p:grpSpPr>
            <p:sp>
              <p:nvSpPr>
                <p:cNvPr id="1645" name="Google Shape;1645;p29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6" name="Google Shape;1646;p29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47" name="Google Shape;1647;p29"/>
              <p:cNvGrpSpPr/>
              <p:nvPr/>
            </p:nvGrpSpPr>
            <p:grpSpPr>
              <a:xfrm>
                <a:off x="6945179" y="7234219"/>
                <a:ext cx="233239" cy="923765"/>
                <a:chOff x="6945179" y="7234219"/>
                <a:chExt cx="233239" cy="923765"/>
              </a:xfrm>
            </p:grpSpPr>
            <p:sp>
              <p:nvSpPr>
                <p:cNvPr id="1648" name="Google Shape;1648;p29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9" name="Google Shape;1649;p29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50" name="Google Shape;1650;p29"/>
              <p:cNvGrpSpPr/>
              <p:nvPr/>
            </p:nvGrpSpPr>
            <p:grpSpPr>
              <a:xfrm>
                <a:off x="7075836" y="6849812"/>
                <a:ext cx="1164575" cy="604145"/>
                <a:chOff x="7075836" y="5554412"/>
                <a:chExt cx="1164575" cy="604145"/>
              </a:xfrm>
            </p:grpSpPr>
            <p:sp>
              <p:nvSpPr>
                <p:cNvPr id="1651" name="Google Shape;1651;p29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2" name="Google Shape;1652;p29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53" name="Google Shape;1653;p29"/>
              <p:cNvSpPr/>
              <p:nvPr/>
            </p:nvSpPr>
            <p:spPr>
              <a:xfrm>
                <a:off x="8218275" y="7491210"/>
                <a:ext cx="88544" cy="88543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64" extrusionOk="0">
                    <a:moveTo>
                      <a:pt x="65" y="1"/>
                    </a:moveTo>
                    <a:lnTo>
                      <a:pt x="0" y="164"/>
                    </a:lnTo>
                    <a:lnTo>
                      <a:pt x="163" y="75"/>
                    </a:lnTo>
                    <a:close/>
                  </a:path>
                </a:pathLst>
              </a:custGeom>
              <a:solidFill>
                <a:srgbClr val="808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29"/>
              <p:cNvSpPr/>
              <p:nvPr/>
            </p:nvSpPr>
            <p:spPr>
              <a:xfrm>
                <a:off x="7196775" y="7229360"/>
                <a:ext cx="373074" cy="99989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852" extrusionOk="0">
                    <a:moveTo>
                      <a:pt x="0" y="1852"/>
                    </a:moveTo>
                    <a:lnTo>
                      <a:pt x="607" y="1642"/>
                    </a:lnTo>
                    <a:lnTo>
                      <a:pt x="691" y="396"/>
                    </a:lnTo>
                    <a:lnTo>
                      <a:pt x="665" y="0"/>
                    </a:lnTo>
                    <a:lnTo>
                      <a:pt x="191" y="78"/>
                    </a:lnTo>
                    <a:lnTo>
                      <a:pt x="244" y="5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55" name="Google Shape;1655;p29"/>
              <p:cNvGrpSpPr/>
              <p:nvPr/>
            </p:nvGrpSpPr>
            <p:grpSpPr>
              <a:xfrm>
                <a:off x="7523957" y="7229360"/>
                <a:ext cx="139835" cy="941581"/>
                <a:chOff x="7523957" y="7229360"/>
                <a:chExt cx="139835" cy="941581"/>
              </a:xfrm>
            </p:grpSpPr>
            <p:sp>
              <p:nvSpPr>
                <p:cNvPr id="1656" name="Google Shape;1656;p29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7" name="Google Shape;1657;p29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58" name="Google Shape;1658;p29"/>
            <p:cNvGrpSpPr/>
            <p:nvPr/>
          </p:nvGrpSpPr>
          <p:grpSpPr>
            <a:xfrm>
              <a:off x="7782525" y="3106046"/>
              <a:ext cx="1538116" cy="1082460"/>
              <a:chOff x="3783535" y="6828906"/>
              <a:chExt cx="1591100" cy="1119747"/>
            </a:xfrm>
          </p:grpSpPr>
          <p:grpSp>
            <p:nvGrpSpPr>
              <p:cNvPr id="1659" name="Google Shape;1659;p29"/>
              <p:cNvGrpSpPr/>
              <p:nvPr/>
            </p:nvGrpSpPr>
            <p:grpSpPr>
              <a:xfrm>
                <a:off x="4167948" y="7259744"/>
                <a:ext cx="570140" cy="638699"/>
                <a:chOff x="4167948" y="7259744"/>
                <a:chExt cx="570140" cy="638699"/>
              </a:xfrm>
            </p:grpSpPr>
            <p:sp>
              <p:nvSpPr>
                <p:cNvPr id="1660" name="Google Shape;1660;p29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1" name="Google Shape;1661;p29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62" name="Google Shape;1662;p29"/>
              <p:cNvGrpSpPr/>
              <p:nvPr/>
            </p:nvGrpSpPr>
            <p:grpSpPr>
              <a:xfrm>
                <a:off x="4836890" y="7262984"/>
                <a:ext cx="237558" cy="490227"/>
                <a:chOff x="4836890" y="7262984"/>
                <a:chExt cx="237558" cy="490227"/>
              </a:xfrm>
            </p:grpSpPr>
            <p:sp>
              <p:nvSpPr>
                <p:cNvPr id="1663" name="Google Shape;1663;p29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29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65" name="Google Shape;1665;p29"/>
              <p:cNvSpPr/>
              <p:nvPr/>
            </p:nvSpPr>
            <p:spPr>
              <a:xfrm>
                <a:off x="4659261" y="7262984"/>
                <a:ext cx="242957" cy="635459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177" extrusionOk="0">
                    <a:moveTo>
                      <a:pt x="80" y="1176"/>
                    </a:moveTo>
                    <a:lnTo>
                      <a:pt x="329" y="865"/>
                    </a:lnTo>
                    <a:lnTo>
                      <a:pt x="450" y="421"/>
                    </a:lnTo>
                    <a:lnTo>
                      <a:pt x="420" y="0"/>
                    </a:lnTo>
                    <a:lnTo>
                      <a:pt x="145" y="141"/>
                    </a:lnTo>
                    <a:lnTo>
                      <a:pt x="29" y="4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29"/>
              <p:cNvSpPr/>
              <p:nvPr/>
            </p:nvSpPr>
            <p:spPr>
              <a:xfrm>
                <a:off x="4994002" y="7095615"/>
                <a:ext cx="380633" cy="591188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95" extrusionOk="0">
                    <a:moveTo>
                      <a:pt x="488" y="1094"/>
                    </a:moveTo>
                    <a:lnTo>
                      <a:pt x="704" y="1015"/>
                    </a:lnTo>
                    <a:lnTo>
                      <a:pt x="296" y="78"/>
                    </a:lnTo>
                    <a:lnTo>
                      <a:pt x="153" y="0"/>
                    </a:lnTo>
                    <a:lnTo>
                      <a:pt x="0" y="60"/>
                    </a:lnTo>
                    <a:lnTo>
                      <a:pt x="109" y="244"/>
                    </a:lnTo>
                    <a:lnTo>
                      <a:pt x="49" y="428"/>
                    </a:lnTo>
                    <a:lnTo>
                      <a:pt x="230" y="102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29"/>
              <p:cNvSpPr/>
              <p:nvPr/>
            </p:nvSpPr>
            <p:spPr>
              <a:xfrm>
                <a:off x="4976725" y="7227350"/>
                <a:ext cx="281291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974" extrusionOk="0">
                    <a:moveTo>
                      <a:pt x="180" y="973"/>
                    </a:moveTo>
                    <a:lnTo>
                      <a:pt x="520" y="850"/>
                    </a:lnTo>
                    <a:lnTo>
                      <a:pt x="356" y="302"/>
                    </a:lnTo>
                    <a:lnTo>
                      <a:pt x="155" y="189"/>
                    </a:lnTo>
                    <a:lnTo>
                      <a:pt x="141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29"/>
              <p:cNvSpPr/>
              <p:nvPr/>
            </p:nvSpPr>
            <p:spPr>
              <a:xfrm>
                <a:off x="4235436" y="7259204"/>
                <a:ext cx="329342" cy="688369"/>
              </a:xfrm>
              <a:custGeom>
                <a:avLst/>
                <a:gdLst/>
                <a:ahLst/>
                <a:cxnLst/>
                <a:rect l="l" t="t" r="r" b="b"/>
                <a:pathLst>
                  <a:path w="610" h="1275" extrusionOk="0">
                    <a:moveTo>
                      <a:pt x="610" y="47"/>
                    </a:moveTo>
                    <a:lnTo>
                      <a:pt x="494" y="528"/>
                    </a:lnTo>
                    <a:lnTo>
                      <a:pt x="584" y="486"/>
                    </a:lnTo>
                    <a:lnTo>
                      <a:pt x="534" y="871"/>
                    </a:lnTo>
                    <a:lnTo>
                      <a:pt x="581" y="1053"/>
                    </a:lnTo>
                    <a:lnTo>
                      <a:pt x="411" y="1275"/>
                    </a:lnTo>
                    <a:cubicBezTo>
                      <a:pt x="0" y="775"/>
                      <a:pt x="259" y="51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29"/>
              <p:cNvSpPr/>
              <p:nvPr/>
            </p:nvSpPr>
            <p:spPr>
              <a:xfrm>
                <a:off x="4085882" y="7186318"/>
                <a:ext cx="401689" cy="76233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12" extrusionOk="0">
                    <a:moveTo>
                      <a:pt x="0" y="1335"/>
                    </a:moveTo>
                    <a:lnTo>
                      <a:pt x="688" y="1411"/>
                    </a:lnTo>
                    <a:lnTo>
                      <a:pt x="614" y="706"/>
                    </a:lnTo>
                    <a:lnTo>
                      <a:pt x="743" y="136"/>
                    </a:lnTo>
                    <a:lnTo>
                      <a:pt x="290" y="1"/>
                    </a:lnTo>
                    <a:lnTo>
                      <a:pt x="25" y="6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70" name="Google Shape;1670;p29"/>
              <p:cNvGrpSpPr/>
              <p:nvPr/>
            </p:nvGrpSpPr>
            <p:grpSpPr>
              <a:xfrm>
                <a:off x="3883958" y="7186318"/>
                <a:ext cx="358497" cy="720763"/>
                <a:chOff x="3883958" y="7186318"/>
                <a:chExt cx="358497" cy="720763"/>
              </a:xfrm>
            </p:grpSpPr>
            <p:sp>
              <p:nvSpPr>
                <p:cNvPr id="1671" name="Google Shape;1671;p29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2" name="Google Shape;1672;p29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73" name="Google Shape;1673;p29"/>
              <p:cNvGrpSpPr/>
              <p:nvPr/>
            </p:nvGrpSpPr>
            <p:grpSpPr>
              <a:xfrm>
                <a:off x="3783535" y="7210614"/>
                <a:ext cx="282370" cy="646257"/>
                <a:chOff x="3783535" y="7210614"/>
                <a:chExt cx="282370" cy="646257"/>
              </a:xfrm>
            </p:grpSpPr>
            <p:sp>
              <p:nvSpPr>
                <p:cNvPr id="1674" name="Google Shape;1674;p29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5" name="Google Shape;1675;p29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76" name="Google Shape;1676;p29"/>
              <p:cNvGrpSpPr/>
              <p:nvPr/>
            </p:nvGrpSpPr>
            <p:grpSpPr>
              <a:xfrm>
                <a:off x="3948746" y="6828906"/>
                <a:ext cx="1128401" cy="510203"/>
                <a:chOff x="3948746" y="6828906"/>
                <a:chExt cx="1128401" cy="510203"/>
              </a:xfrm>
            </p:grpSpPr>
            <p:sp>
              <p:nvSpPr>
                <p:cNvPr id="1677" name="Google Shape;1677;p29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8" name="Google Shape;1678;p29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679" name="Google Shape;1679;p29"/>
          <p:cNvGrpSpPr/>
          <p:nvPr/>
        </p:nvGrpSpPr>
        <p:grpSpPr>
          <a:xfrm>
            <a:off x="6411401" y="2612535"/>
            <a:ext cx="1297118" cy="841836"/>
            <a:chOff x="8065628" y="2733108"/>
            <a:chExt cx="2033100" cy="1319492"/>
          </a:xfrm>
        </p:grpSpPr>
        <p:sp>
          <p:nvSpPr>
            <p:cNvPr id="1680" name="Google Shape;1680;p29"/>
            <p:cNvSpPr/>
            <p:nvPr/>
          </p:nvSpPr>
          <p:spPr>
            <a:xfrm>
              <a:off x="8065628" y="3534500"/>
              <a:ext cx="2033100" cy="5181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81" name="Google Shape;1681;p29"/>
            <p:cNvGrpSpPr/>
            <p:nvPr/>
          </p:nvGrpSpPr>
          <p:grpSpPr>
            <a:xfrm>
              <a:off x="8336498" y="2733108"/>
              <a:ext cx="1491218" cy="1265520"/>
              <a:chOff x="1423010" y="5733745"/>
              <a:chExt cx="1491218" cy="1265520"/>
            </a:xfrm>
          </p:grpSpPr>
          <p:sp>
            <p:nvSpPr>
              <p:cNvPr id="1682" name="Google Shape;1682;p29"/>
              <p:cNvSpPr/>
              <p:nvPr/>
            </p:nvSpPr>
            <p:spPr>
              <a:xfrm>
                <a:off x="1957516" y="6173762"/>
                <a:ext cx="354178" cy="74829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386" extrusionOk="0">
                    <a:moveTo>
                      <a:pt x="535" y="1382"/>
                    </a:moveTo>
                    <a:lnTo>
                      <a:pt x="129" y="1386"/>
                    </a:lnTo>
                    <a:lnTo>
                      <a:pt x="144" y="1070"/>
                    </a:lnTo>
                    <a:lnTo>
                      <a:pt x="0" y="978"/>
                    </a:lnTo>
                    <a:lnTo>
                      <a:pt x="0" y="177"/>
                    </a:lnTo>
                    <a:lnTo>
                      <a:pt x="655" y="0"/>
                    </a:lnTo>
                    <a:lnTo>
                      <a:pt x="605" y="6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29"/>
              <p:cNvSpPr/>
              <p:nvPr/>
            </p:nvSpPr>
            <p:spPr>
              <a:xfrm>
                <a:off x="1610897" y="6120852"/>
                <a:ext cx="245117" cy="70024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297" extrusionOk="0">
                    <a:moveTo>
                      <a:pt x="444" y="75"/>
                    </a:moveTo>
                    <a:lnTo>
                      <a:pt x="453" y="1241"/>
                    </a:lnTo>
                    <a:lnTo>
                      <a:pt x="1" y="129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84" name="Google Shape;1684;p29"/>
              <p:cNvGrpSpPr/>
              <p:nvPr/>
            </p:nvGrpSpPr>
            <p:grpSpPr>
              <a:xfrm>
                <a:off x="1789066" y="6160804"/>
                <a:ext cx="305586" cy="761255"/>
                <a:chOff x="1789066" y="6160804"/>
                <a:chExt cx="305586" cy="761255"/>
              </a:xfrm>
            </p:grpSpPr>
            <p:sp>
              <p:nvSpPr>
                <p:cNvPr id="1685" name="Google Shape;1685;p29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6" name="Google Shape;1686;p29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87" name="Google Shape;1687;p29"/>
              <p:cNvGrpSpPr/>
              <p:nvPr/>
            </p:nvGrpSpPr>
            <p:grpSpPr>
              <a:xfrm>
                <a:off x="1423010" y="6120852"/>
                <a:ext cx="262934" cy="700247"/>
                <a:chOff x="1423010" y="6120852"/>
                <a:chExt cx="262934" cy="700247"/>
              </a:xfrm>
            </p:grpSpPr>
            <p:sp>
              <p:nvSpPr>
                <p:cNvPr id="1688" name="Google Shape;1688;p29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9" name="Google Shape;1689;p29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90" name="Google Shape;1690;p29"/>
              <p:cNvSpPr/>
              <p:nvPr/>
            </p:nvSpPr>
            <p:spPr>
              <a:xfrm>
                <a:off x="2550332" y="5956723"/>
                <a:ext cx="192746" cy="15063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79" extrusionOk="0">
                    <a:moveTo>
                      <a:pt x="274" y="1"/>
                    </a:moveTo>
                    <a:lnTo>
                      <a:pt x="357" y="278"/>
                    </a:ln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91" name="Google Shape;1691;p29"/>
              <p:cNvGrpSpPr/>
              <p:nvPr/>
            </p:nvGrpSpPr>
            <p:grpSpPr>
              <a:xfrm>
                <a:off x="2246365" y="6067402"/>
                <a:ext cx="369295" cy="882193"/>
                <a:chOff x="2246365" y="6067402"/>
                <a:chExt cx="369295" cy="882193"/>
              </a:xfrm>
            </p:grpSpPr>
            <p:sp>
              <p:nvSpPr>
                <p:cNvPr id="1692" name="Google Shape;1692;p29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3" name="Google Shape;1693;p29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94" name="Google Shape;1694;p29"/>
              <p:cNvSpPr/>
              <p:nvPr/>
            </p:nvSpPr>
            <p:spPr>
              <a:xfrm>
                <a:off x="2471506" y="6098176"/>
                <a:ext cx="299647" cy="8514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77" extrusionOk="0">
                    <a:moveTo>
                      <a:pt x="555" y="1"/>
                    </a:moveTo>
                    <a:lnTo>
                      <a:pt x="55" y="145"/>
                    </a:lnTo>
                    <a:lnTo>
                      <a:pt x="1" y="561"/>
                    </a:lnTo>
                    <a:lnTo>
                      <a:pt x="133" y="1056"/>
                    </a:lnTo>
                    <a:lnTo>
                      <a:pt x="259" y="1577"/>
                    </a:lnTo>
                    <a:lnTo>
                      <a:pt x="486" y="1421"/>
                    </a:lnTo>
                    <a:lnTo>
                      <a:pt x="551" y="9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29"/>
              <p:cNvSpPr/>
              <p:nvPr/>
            </p:nvSpPr>
            <p:spPr>
              <a:xfrm>
                <a:off x="2650754" y="6098176"/>
                <a:ext cx="263474" cy="76611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419" extrusionOk="0">
                    <a:moveTo>
                      <a:pt x="392" y="1354"/>
                    </a:moveTo>
                    <a:lnTo>
                      <a:pt x="154" y="1419"/>
                    </a:lnTo>
                    <a:lnTo>
                      <a:pt x="209" y="989"/>
                    </a:lnTo>
                    <a:lnTo>
                      <a:pt x="0" y="451"/>
                    </a:lnTo>
                    <a:lnTo>
                      <a:pt x="223" y="1"/>
                    </a:lnTo>
                    <a:lnTo>
                      <a:pt x="228" y="453"/>
                    </a:lnTo>
                    <a:lnTo>
                      <a:pt x="487" y="64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96" name="Google Shape;1696;p29"/>
              <p:cNvGrpSpPr/>
              <p:nvPr/>
            </p:nvGrpSpPr>
            <p:grpSpPr>
              <a:xfrm>
                <a:off x="1608198" y="5733745"/>
                <a:ext cx="1162955" cy="817405"/>
                <a:chOff x="1608198" y="5733745"/>
                <a:chExt cx="1162955" cy="817405"/>
              </a:xfrm>
            </p:grpSpPr>
            <p:sp>
              <p:nvSpPr>
                <p:cNvPr id="1697" name="Google Shape;1697;p29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8" name="Google Shape;1698;p29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99" name="Google Shape;1699;p29"/>
              <p:cNvGrpSpPr/>
              <p:nvPr/>
            </p:nvGrpSpPr>
            <p:grpSpPr>
              <a:xfrm>
                <a:off x="1423010" y="5945925"/>
                <a:ext cx="271572" cy="786631"/>
                <a:chOff x="1423010" y="5945925"/>
                <a:chExt cx="271572" cy="786631"/>
              </a:xfrm>
            </p:grpSpPr>
            <p:sp>
              <p:nvSpPr>
                <p:cNvPr id="1700" name="Google Shape;1700;p29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1" name="Google Shape;1701;p29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02" name="Google Shape;1702;p29"/>
              <p:cNvSpPr/>
              <p:nvPr/>
            </p:nvSpPr>
            <p:spPr>
              <a:xfrm>
                <a:off x="2246365" y="6471785"/>
                <a:ext cx="245657" cy="52748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77" extrusionOk="0">
                    <a:moveTo>
                      <a:pt x="70" y="147"/>
                    </a:moveTo>
                    <a:lnTo>
                      <a:pt x="0" y="830"/>
                    </a:lnTo>
                    <a:lnTo>
                      <a:pt x="196" y="977"/>
                    </a:lnTo>
                    <a:lnTo>
                      <a:pt x="455" y="966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03" name="Google Shape;1703;p29"/>
              <p:cNvGrpSpPr/>
              <p:nvPr/>
            </p:nvGrpSpPr>
            <p:grpSpPr>
              <a:xfrm>
                <a:off x="2246365" y="6550610"/>
                <a:ext cx="105821" cy="448655"/>
                <a:chOff x="2246365" y="6550610"/>
                <a:chExt cx="105821" cy="448655"/>
              </a:xfrm>
            </p:grpSpPr>
            <p:sp>
              <p:nvSpPr>
                <p:cNvPr id="1704" name="Google Shape;1704;p29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5" name="Google Shape;1705;p29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706" name="Google Shape;1706;p29"/>
          <p:cNvGrpSpPr/>
          <p:nvPr/>
        </p:nvGrpSpPr>
        <p:grpSpPr>
          <a:xfrm>
            <a:off x="602563" y="3792942"/>
            <a:ext cx="1049100" cy="903550"/>
            <a:chOff x="3780925" y="2882779"/>
            <a:chExt cx="1049100" cy="903550"/>
          </a:xfrm>
        </p:grpSpPr>
        <p:sp>
          <p:nvSpPr>
            <p:cNvPr id="1707" name="Google Shape;1707;p29"/>
            <p:cNvSpPr/>
            <p:nvPr/>
          </p:nvSpPr>
          <p:spPr>
            <a:xfrm>
              <a:off x="3780925" y="3455729"/>
              <a:ext cx="1049100" cy="3306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8" name="Google Shape;1708;p29"/>
            <p:cNvGrpSpPr/>
            <p:nvPr/>
          </p:nvGrpSpPr>
          <p:grpSpPr>
            <a:xfrm>
              <a:off x="3880683" y="2882779"/>
              <a:ext cx="792284" cy="818891"/>
              <a:chOff x="4740563" y="5652322"/>
              <a:chExt cx="819576" cy="847099"/>
            </a:xfrm>
          </p:grpSpPr>
          <p:grpSp>
            <p:nvGrpSpPr>
              <p:cNvPr id="1709" name="Google Shape;1709;p29"/>
              <p:cNvGrpSpPr/>
              <p:nvPr/>
            </p:nvGrpSpPr>
            <p:grpSpPr>
              <a:xfrm>
                <a:off x="4872840" y="5652322"/>
                <a:ext cx="556642" cy="249973"/>
                <a:chOff x="4872840" y="5652322"/>
                <a:chExt cx="556642" cy="249973"/>
              </a:xfrm>
            </p:grpSpPr>
            <p:sp>
              <p:nvSpPr>
                <p:cNvPr id="1710" name="Google Shape;1710;p29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" name="Google Shape;1711;p29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12" name="Google Shape;1712;p29"/>
              <p:cNvSpPr/>
              <p:nvPr/>
            </p:nvSpPr>
            <p:spPr>
              <a:xfrm>
                <a:off x="5070985" y="5759222"/>
                <a:ext cx="489154" cy="740199"/>
              </a:xfrm>
              <a:custGeom>
                <a:avLst/>
                <a:gdLst/>
                <a:ahLst/>
                <a:cxnLst/>
                <a:rect l="l" t="t" r="r" b="b"/>
                <a:pathLst>
                  <a:path w="906" h="1371" extrusionOk="0">
                    <a:moveTo>
                      <a:pt x="663" y="1"/>
                    </a:moveTo>
                    <a:lnTo>
                      <a:pt x="836" y="502"/>
                    </a:lnTo>
                    <a:lnTo>
                      <a:pt x="905" y="1072"/>
                    </a:lnTo>
                    <a:lnTo>
                      <a:pt x="1" y="1371"/>
                    </a:lnTo>
                    <a:lnTo>
                      <a:pt x="128" y="693"/>
                    </a:lnTo>
                    <a:lnTo>
                      <a:pt x="310" y="771"/>
                    </a:lnTo>
                    <a:lnTo>
                      <a:pt x="238" y="10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13" name="Google Shape;1713;p29"/>
              <p:cNvGrpSpPr/>
              <p:nvPr/>
            </p:nvGrpSpPr>
            <p:grpSpPr>
              <a:xfrm>
                <a:off x="4740563" y="5693354"/>
                <a:ext cx="402229" cy="779612"/>
                <a:chOff x="4740563" y="5693354"/>
                <a:chExt cx="402229" cy="779612"/>
              </a:xfrm>
            </p:grpSpPr>
            <p:sp>
              <p:nvSpPr>
                <p:cNvPr id="1714" name="Google Shape;1714;p29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" name="Google Shape;1715;p29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16" name="Google Shape;1716;p29"/>
              <p:cNvGrpSpPr/>
              <p:nvPr/>
            </p:nvGrpSpPr>
            <p:grpSpPr>
              <a:xfrm>
                <a:off x="4831267" y="5780278"/>
                <a:ext cx="407088" cy="719143"/>
                <a:chOff x="4831267" y="5780278"/>
                <a:chExt cx="407088" cy="719143"/>
              </a:xfrm>
            </p:grpSpPr>
            <p:sp>
              <p:nvSpPr>
                <p:cNvPr id="1717" name="Google Shape;1717;p29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8" name="Google Shape;1718;p29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719" name="Google Shape;1719;p29"/>
          <p:cNvGrpSpPr/>
          <p:nvPr/>
        </p:nvGrpSpPr>
        <p:grpSpPr>
          <a:xfrm>
            <a:off x="1275028" y="3942642"/>
            <a:ext cx="996585" cy="1060662"/>
            <a:chOff x="11088391" y="1801919"/>
            <a:chExt cx="1491224" cy="1587104"/>
          </a:xfrm>
        </p:grpSpPr>
        <p:sp>
          <p:nvSpPr>
            <p:cNvPr id="1720" name="Google Shape;1720;p29"/>
            <p:cNvSpPr/>
            <p:nvPr/>
          </p:nvSpPr>
          <p:spPr>
            <a:xfrm>
              <a:off x="11262077" y="2818175"/>
              <a:ext cx="1144301" cy="57084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1" name="Google Shape;1721;p29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1722" name="Google Shape;1722;p29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29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4" name="Google Shape;1724;p29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1725" name="Google Shape;1725;p29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29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27" name="Google Shape;1727;p29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9" name="Google Shape;1729;p30"/>
          <p:cNvGrpSpPr/>
          <p:nvPr/>
        </p:nvGrpSpPr>
        <p:grpSpPr>
          <a:xfrm>
            <a:off x="-4" y="750695"/>
            <a:ext cx="9160487" cy="4392889"/>
            <a:chOff x="-4" y="750695"/>
            <a:chExt cx="9160487" cy="4392889"/>
          </a:xfrm>
        </p:grpSpPr>
        <p:grpSp>
          <p:nvGrpSpPr>
            <p:cNvPr id="1730" name="Google Shape;1730;p30"/>
            <p:cNvGrpSpPr/>
            <p:nvPr/>
          </p:nvGrpSpPr>
          <p:grpSpPr>
            <a:xfrm>
              <a:off x="635953" y="750695"/>
              <a:ext cx="7844417" cy="646310"/>
              <a:chOff x="635953" y="750695"/>
              <a:chExt cx="7844417" cy="646310"/>
            </a:xfrm>
          </p:grpSpPr>
          <p:grpSp>
            <p:nvGrpSpPr>
              <p:cNvPr id="1731" name="Google Shape;1731;p30"/>
              <p:cNvGrpSpPr/>
              <p:nvPr/>
            </p:nvGrpSpPr>
            <p:grpSpPr>
              <a:xfrm>
                <a:off x="635953" y="866933"/>
                <a:ext cx="4833863" cy="471401"/>
                <a:chOff x="635953" y="866933"/>
                <a:chExt cx="4833863" cy="471401"/>
              </a:xfrm>
            </p:grpSpPr>
            <p:grpSp>
              <p:nvGrpSpPr>
                <p:cNvPr id="1732" name="Google Shape;1732;p30"/>
                <p:cNvGrpSpPr/>
                <p:nvPr/>
              </p:nvGrpSpPr>
              <p:grpSpPr>
                <a:xfrm>
                  <a:off x="2917057" y="866933"/>
                  <a:ext cx="2552759" cy="471401"/>
                  <a:chOff x="-96733" y="812573"/>
                  <a:chExt cx="2531494" cy="467475"/>
                </a:xfrm>
              </p:grpSpPr>
              <p:sp>
                <p:nvSpPr>
                  <p:cNvPr id="1733" name="Google Shape;1733;p30"/>
                  <p:cNvSpPr/>
                  <p:nvPr/>
                </p:nvSpPr>
                <p:spPr>
                  <a:xfrm flipH="1">
                    <a:off x="-96733" y="812573"/>
                    <a:ext cx="2531494" cy="46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46" h="1652" extrusionOk="0">
                        <a:moveTo>
                          <a:pt x="1490" y="0"/>
                        </a:moveTo>
                        <a:cubicBezTo>
                          <a:pt x="1489" y="0"/>
                          <a:pt x="1489" y="0"/>
                          <a:pt x="1488" y="0"/>
                        </a:cubicBezTo>
                        <a:cubicBezTo>
                          <a:pt x="1398" y="0"/>
                          <a:pt x="1367" y="94"/>
                          <a:pt x="1343" y="162"/>
                        </a:cubicBezTo>
                        <a:cubicBezTo>
                          <a:pt x="1271" y="362"/>
                          <a:pt x="1237" y="572"/>
                          <a:pt x="1227" y="783"/>
                        </a:cubicBezTo>
                        <a:cubicBezTo>
                          <a:pt x="1196" y="755"/>
                          <a:pt x="1113" y="653"/>
                          <a:pt x="1078" y="628"/>
                        </a:cubicBezTo>
                        <a:cubicBezTo>
                          <a:pt x="1072" y="624"/>
                          <a:pt x="1066" y="622"/>
                          <a:pt x="1062" y="622"/>
                        </a:cubicBezTo>
                        <a:cubicBezTo>
                          <a:pt x="1007" y="622"/>
                          <a:pt x="1050" y="883"/>
                          <a:pt x="1050" y="883"/>
                        </a:cubicBezTo>
                        <a:cubicBezTo>
                          <a:pt x="999" y="823"/>
                          <a:pt x="933" y="769"/>
                          <a:pt x="862" y="769"/>
                        </a:cubicBezTo>
                        <a:cubicBezTo>
                          <a:pt x="831" y="769"/>
                          <a:pt x="800" y="779"/>
                          <a:pt x="768" y="803"/>
                        </a:cubicBezTo>
                        <a:cubicBezTo>
                          <a:pt x="720" y="840"/>
                          <a:pt x="705" y="895"/>
                          <a:pt x="705" y="954"/>
                        </a:cubicBezTo>
                        <a:cubicBezTo>
                          <a:pt x="632" y="896"/>
                          <a:pt x="533" y="864"/>
                          <a:pt x="446" y="851"/>
                        </a:cubicBezTo>
                        <a:cubicBezTo>
                          <a:pt x="442" y="850"/>
                          <a:pt x="438" y="850"/>
                          <a:pt x="435" y="850"/>
                        </a:cubicBezTo>
                        <a:cubicBezTo>
                          <a:pt x="341" y="850"/>
                          <a:pt x="440" y="1057"/>
                          <a:pt x="448" y="1113"/>
                        </a:cubicBezTo>
                        <a:cubicBezTo>
                          <a:pt x="442" y="1113"/>
                          <a:pt x="435" y="1113"/>
                          <a:pt x="429" y="1113"/>
                        </a:cubicBezTo>
                        <a:cubicBezTo>
                          <a:pt x="369" y="1113"/>
                          <a:pt x="299" y="1103"/>
                          <a:pt x="233" y="1103"/>
                        </a:cubicBezTo>
                        <a:cubicBezTo>
                          <a:pt x="144" y="1103"/>
                          <a:pt x="63" y="1123"/>
                          <a:pt x="28" y="1220"/>
                        </a:cubicBezTo>
                        <a:cubicBezTo>
                          <a:pt x="0" y="1298"/>
                          <a:pt x="45" y="1401"/>
                          <a:pt x="119" y="1425"/>
                        </a:cubicBezTo>
                        <a:cubicBezTo>
                          <a:pt x="94" y="1431"/>
                          <a:pt x="69" y="1438"/>
                          <a:pt x="45" y="1447"/>
                        </a:cubicBezTo>
                        <a:cubicBezTo>
                          <a:pt x="34" y="1451"/>
                          <a:pt x="36" y="1466"/>
                          <a:pt x="48" y="1467"/>
                        </a:cubicBezTo>
                        <a:cubicBezTo>
                          <a:pt x="66" y="1468"/>
                          <a:pt x="85" y="1468"/>
                          <a:pt x="104" y="1468"/>
                        </a:cubicBezTo>
                        <a:cubicBezTo>
                          <a:pt x="825" y="1468"/>
                          <a:pt x="1556" y="1334"/>
                          <a:pt x="2276" y="1289"/>
                        </a:cubicBezTo>
                        <a:cubicBezTo>
                          <a:pt x="2865" y="1252"/>
                          <a:pt x="3455" y="1234"/>
                          <a:pt x="4045" y="1234"/>
                        </a:cubicBezTo>
                        <a:cubicBezTo>
                          <a:pt x="4179" y="1234"/>
                          <a:pt x="4314" y="1235"/>
                          <a:pt x="4448" y="1237"/>
                        </a:cubicBezTo>
                        <a:cubicBezTo>
                          <a:pt x="5172" y="1248"/>
                          <a:pt x="5896" y="1292"/>
                          <a:pt x="6616" y="1366"/>
                        </a:cubicBezTo>
                        <a:cubicBezTo>
                          <a:pt x="7027" y="1410"/>
                          <a:pt x="7436" y="1458"/>
                          <a:pt x="7844" y="1518"/>
                        </a:cubicBezTo>
                        <a:cubicBezTo>
                          <a:pt x="8133" y="1559"/>
                          <a:pt x="8820" y="1652"/>
                          <a:pt x="8928" y="1652"/>
                        </a:cubicBezTo>
                        <a:cubicBezTo>
                          <a:pt x="8941" y="1652"/>
                          <a:pt x="8946" y="1650"/>
                          <a:pt x="8940" y="1647"/>
                        </a:cubicBezTo>
                        <a:cubicBezTo>
                          <a:pt x="8943" y="1489"/>
                          <a:pt x="8767" y="1483"/>
                          <a:pt x="8712" y="1464"/>
                        </a:cubicBezTo>
                        <a:cubicBezTo>
                          <a:pt x="8703" y="1376"/>
                          <a:pt x="8669" y="1299"/>
                          <a:pt x="8584" y="1257"/>
                        </a:cubicBezTo>
                        <a:cubicBezTo>
                          <a:pt x="8549" y="1238"/>
                          <a:pt x="8519" y="1231"/>
                          <a:pt x="8492" y="1231"/>
                        </a:cubicBezTo>
                        <a:cubicBezTo>
                          <a:pt x="8433" y="1231"/>
                          <a:pt x="8385" y="1263"/>
                          <a:pt x="8318" y="1287"/>
                        </a:cubicBezTo>
                        <a:cubicBezTo>
                          <a:pt x="8280" y="1237"/>
                          <a:pt x="8195" y="1224"/>
                          <a:pt x="8119" y="1224"/>
                        </a:cubicBezTo>
                        <a:cubicBezTo>
                          <a:pt x="8049" y="1224"/>
                          <a:pt x="7987" y="1235"/>
                          <a:pt x="7975" y="1240"/>
                        </a:cubicBezTo>
                        <a:cubicBezTo>
                          <a:pt x="8054" y="1086"/>
                          <a:pt x="8106" y="908"/>
                          <a:pt x="7999" y="817"/>
                        </a:cubicBezTo>
                        <a:cubicBezTo>
                          <a:pt x="7973" y="795"/>
                          <a:pt x="7945" y="786"/>
                          <a:pt x="7917" y="786"/>
                        </a:cubicBezTo>
                        <a:cubicBezTo>
                          <a:pt x="7871" y="786"/>
                          <a:pt x="7824" y="811"/>
                          <a:pt x="7781" y="837"/>
                        </a:cubicBezTo>
                        <a:cubicBezTo>
                          <a:pt x="7673" y="904"/>
                          <a:pt x="7571" y="989"/>
                          <a:pt x="7471" y="1075"/>
                        </a:cubicBezTo>
                        <a:cubicBezTo>
                          <a:pt x="7471" y="1054"/>
                          <a:pt x="7509" y="822"/>
                          <a:pt x="7358" y="822"/>
                        </a:cubicBezTo>
                        <a:cubicBezTo>
                          <a:pt x="7210" y="822"/>
                          <a:pt x="7101" y="997"/>
                          <a:pt x="6961" y="1118"/>
                        </a:cubicBezTo>
                        <a:cubicBezTo>
                          <a:pt x="6959" y="882"/>
                          <a:pt x="6953" y="492"/>
                          <a:pt x="6781" y="492"/>
                        </a:cubicBezTo>
                        <a:cubicBezTo>
                          <a:pt x="6765" y="492"/>
                          <a:pt x="6747" y="495"/>
                          <a:pt x="6728" y="502"/>
                        </a:cubicBezTo>
                        <a:cubicBezTo>
                          <a:pt x="6557" y="566"/>
                          <a:pt x="6435" y="860"/>
                          <a:pt x="6365" y="954"/>
                        </a:cubicBezTo>
                        <a:cubicBezTo>
                          <a:pt x="6339" y="907"/>
                          <a:pt x="6313" y="863"/>
                          <a:pt x="6287" y="816"/>
                        </a:cubicBezTo>
                        <a:cubicBezTo>
                          <a:pt x="6276" y="796"/>
                          <a:pt x="6252" y="784"/>
                          <a:pt x="6229" y="784"/>
                        </a:cubicBezTo>
                        <a:cubicBezTo>
                          <a:pt x="6213" y="784"/>
                          <a:pt x="6197" y="790"/>
                          <a:pt x="6185" y="803"/>
                        </a:cubicBezTo>
                        <a:cubicBezTo>
                          <a:pt x="6144" y="851"/>
                          <a:pt x="6103" y="890"/>
                          <a:pt x="6058" y="928"/>
                        </a:cubicBezTo>
                        <a:cubicBezTo>
                          <a:pt x="6030" y="847"/>
                          <a:pt x="6099" y="739"/>
                          <a:pt x="6027" y="673"/>
                        </a:cubicBezTo>
                        <a:cubicBezTo>
                          <a:pt x="6013" y="660"/>
                          <a:pt x="5996" y="654"/>
                          <a:pt x="5979" y="654"/>
                        </a:cubicBezTo>
                        <a:cubicBezTo>
                          <a:pt x="5925" y="654"/>
                          <a:pt x="5860" y="712"/>
                          <a:pt x="5809" y="781"/>
                        </a:cubicBezTo>
                        <a:cubicBezTo>
                          <a:pt x="5798" y="553"/>
                          <a:pt x="5729" y="318"/>
                          <a:pt x="5560" y="270"/>
                        </a:cubicBezTo>
                        <a:cubicBezTo>
                          <a:pt x="5544" y="265"/>
                          <a:pt x="5529" y="263"/>
                          <a:pt x="5514" y="263"/>
                        </a:cubicBezTo>
                        <a:cubicBezTo>
                          <a:pt x="5443" y="263"/>
                          <a:pt x="5389" y="313"/>
                          <a:pt x="5349" y="374"/>
                        </a:cubicBezTo>
                        <a:cubicBezTo>
                          <a:pt x="5254" y="524"/>
                          <a:pt x="5199" y="719"/>
                          <a:pt x="5144" y="901"/>
                        </a:cubicBezTo>
                        <a:cubicBezTo>
                          <a:pt x="5096" y="845"/>
                          <a:pt x="5029" y="814"/>
                          <a:pt x="4958" y="814"/>
                        </a:cubicBezTo>
                        <a:cubicBezTo>
                          <a:pt x="4906" y="814"/>
                          <a:pt x="4853" y="830"/>
                          <a:pt x="4803" y="866"/>
                        </a:cubicBezTo>
                        <a:cubicBezTo>
                          <a:pt x="4754" y="796"/>
                          <a:pt x="4679" y="760"/>
                          <a:pt x="4607" y="760"/>
                        </a:cubicBezTo>
                        <a:cubicBezTo>
                          <a:pt x="4538" y="760"/>
                          <a:pt x="4470" y="792"/>
                          <a:pt x="4429" y="861"/>
                        </a:cubicBezTo>
                        <a:cubicBezTo>
                          <a:pt x="4461" y="698"/>
                          <a:pt x="4456" y="487"/>
                          <a:pt x="4293" y="452"/>
                        </a:cubicBezTo>
                        <a:cubicBezTo>
                          <a:pt x="4280" y="449"/>
                          <a:pt x="4266" y="447"/>
                          <a:pt x="4253" y="447"/>
                        </a:cubicBezTo>
                        <a:cubicBezTo>
                          <a:pt x="4078" y="447"/>
                          <a:pt x="3936" y="688"/>
                          <a:pt x="3833" y="854"/>
                        </a:cubicBezTo>
                        <a:cubicBezTo>
                          <a:pt x="3815" y="805"/>
                          <a:pt x="3762" y="657"/>
                          <a:pt x="3732" y="630"/>
                        </a:cubicBezTo>
                        <a:cubicBezTo>
                          <a:pt x="3714" y="613"/>
                          <a:pt x="3693" y="606"/>
                          <a:pt x="3671" y="606"/>
                        </a:cubicBezTo>
                        <a:cubicBezTo>
                          <a:pt x="3608" y="606"/>
                          <a:pt x="3537" y="665"/>
                          <a:pt x="3484" y="699"/>
                        </a:cubicBezTo>
                        <a:cubicBezTo>
                          <a:pt x="3478" y="634"/>
                          <a:pt x="3465" y="431"/>
                          <a:pt x="3380" y="431"/>
                        </a:cubicBezTo>
                        <a:cubicBezTo>
                          <a:pt x="3367" y="431"/>
                          <a:pt x="3353" y="436"/>
                          <a:pt x="3338" y="446"/>
                        </a:cubicBezTo>
                        <a:cubicBezTo>
                          <a:pt x="3248" y="501"/>
                          <a:pt x="3186" y="589"/>
                          <a:pt x="3141" y="677"/>
                        </a:cubicBezTo>
                        <a:cubicBezTo>
                          <a:pt x="3155" y="553"/>
                          <a:pt x="3139" y="426"/>
                          <a:pt x="3100" y="307"/>
                        </a:cubicBezTo>
                        <a:cubicBezTo>
                          <a:pt x="3069" y="217"/>
                          <a:pt x="3015" y="53"/>
                          <a:pt x="2906" y="27"/>
                        </a:cubicBezTo>
                        <a:cubicBezTo>
                          <a:pt x="2894" y="24"/>
                          <a:pt x="2882" y="23"/>
                          <a:pt x="2872" y="23"/>
                        </a:cubicBezTo>
                        <a:cubicBezTo>
                          <a:pt x="2785" y="23"/>
                          <a:pt x="2745" y="114"/>
                          <a:pt x="2707" y="187"/>
                        </a:cubicBezTo>
                        <a:cubicBezTo>
                          <a:pt x="2619" y="355"/>
                          <a:pt x="2545" y="530"/>
                          <a:pt x="2477" y="709"/>
                        </a:cubicBezTo>
                        <a:cubicBezTo>
                          <a:pt x="2397" y="645"/>
                          <a:pt x="2290" y="592"/>
                          <a:pt x="2200" y="592"/>
                        </a:cubicBezTo>
                        <a:cubicBezTo>
                          <a:pt x="2161" y="592"/>
                          <a:pt x="2124" y="602"/>
                          <a:pt x="2095" y="625"/>
                        </a:cubicBezTo>
                        <a:cubicBezTo>
                          <a:pt x="2079" y="571"/>
                          <a:pt x="2095" y="426"/>
                          <a:pt x="2064" y="375"/>
                        </a:cubicBezTo>
                        <a:cubicBezTo>
                          <a:pt x="2056" y="362"/>
                          <a:pt x="2047" y="357"/>
                          <a:pt x="2038" y="357"/>
                        </a:cubicBezTo>
                        <a:cubicBezTo>
                          <a:pt x="1984" y="357"/>
                          <a:pt x="1921" y="563"/>
                          <a:pt x="1914" y="595"/>
                        </a:cubicBezTo>
                        <a:cubicBezTo>
                          <a:pt x="1884" y="487"/>
                          <a:pt x="1834" y="384"/>
                          <a:pt x="1775" y="290"/>
                        </a:cubicBezTo>
                        <a:cubicBezTo>
                          <a:pt x="1722" y="202"/>
                          <a:pt x="1611" y="0"/>
                          <a:pt x="149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4" name="Google Shape;1734;p30"/>
                  <p:cNvSpPr/>
                  <p:nvPr/>
                </p:nvSpPr>
                <p:spPr>
                  <a:xfrm flipH="1">
                    <a:off x="-96733" y="812573"/>
                    <a:ext cx="2531494" cy="467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46" h="1652" extrusionOk="0">
                        <a:moveTo>
                          <a:pt x="1490" y="0"/>
                        </a:moveTo>
                        <a:cubicBezTo>
                          <a:pt x="1489" y="0"/>
                          <a:pt x="1489" y="0"/>
                          <a:pt x="1488" y="0"/>
                        </a:cubicBezTo>
                        <a:cubicBezTo>
                          <a:pt x="1398" y="0"/>
                          <a:pt x="1367" y="94"/>
                          <a:pt x="1343" y="162"/>
                        </a:cubicBezTo>
                        <a:cubicBezTo>
                          <a:pt x="1271" y="362"/>
                          <a:pt x="1237" y="572"/>
                          <a:pt x="1227" y="783"/>
                        </a:cubicBezTo>
                        <a:cubicBezTo>
                          <a:pt x="1196" y="755"/>
                          <a:pt x="1113" y="653"/>
                          <a:pt x="1078" y="628"/>
                        </a:cubicBezTo>
                        <a:cubicBezTo>
                          <a:pt x="1072" y="624"/>
                          <a:pt x="1066" y="622"/>
                          <a:pt x="1062" y="622"/>
                        </a:cubicBezTo>
                        <a:cubicBezTo>
                          <a:pt x="1007" y="622"/>
                          <a:pt x="1050" y="883"/>
                          <a:pt x="1050" y="883"/>
                        </a:cubicBezTo>
                        <a:cubicBezTo>
                          <a:pt x="999" y="823"/>
                          <a:pt x="933" y="769"/>
                          <a:pt x="862" y="769"/>
                        </a:cubicBezTo>
                        <a:cubicBezTo>
                          <a:pt x="831" y="769"/>
                          <a:pt x="800" y="779"/>
                          <a:pt x="768" y="803"/>
                        </a:cubicBezTo>
                        <a:cubicBezTo>
                          <a:pt x="720" y="840"/>
                          <a:pt x="705" y="895"/>
                          <a:pt x="705" y="954"/>
                        </a:cubicBezTo>
                        <a:cubicBezTo>
                          <a:pt x="632" y="896"/>
                          <a:pt x="533" y="864"/>
                          <a:pt x="446" y="851"/>
                        </a:cubicBezTo>
                        <a:cubicBezTo>
                          <a:pt x="442" y="850"/>
                          <a:pt x="438" y="850"/>
                          <a:pt x="435" y="850"/>
                        </a:cubicBezTo>
                        <a:cubicBezTo>
                          <a:pt x="341" y="850"/>
                          <a:pt x="440" y="1057"/>
                          <a:pt x="448" y="1113"/>
                        </a:cubicBezTo>
                        <a:cubicBezTo>
                          <a:pt x="442" y="1113"/>
                          <a:pt x="435" y="1113"/>
                          <a:pt x="429" y="1113"/>
                        </a:cubicBezTo>
                        <a:cubicBezTo>
                          <a:pt x="369" y="1113"/>
                          <a:pt x="299" y="1103"/>
                          <a:pt x="233" y="1103"/>
                        </a:cubicBezTo>
                        <a:cubicBezTo>
                          <a:pt x="144" y="1103"/>
                          <a:pt x="63" y="1123"/>
                          <a:pt x="28" y="1220"/>
                        </a:cubicBezTo>
                        <a:cubicBezTo>
                          <a:pt x="0" y="1298"/>
                          <a:pt x="45" y="1401"/>
                          <a:pt x="119" y="1425"/>
                        </a:cubicBezTo>
                        <a:cubicBezTo>
                          <a:pt x="94" y="1431"/>
                          <a:pt x="69" y="1438"/>
                          <a:pt x="45" y="1447"/>
                        </a:cubicBezTo>
                        <a:cubicBezTo>
                          <a:pt x="34" y="1451"/>
                          <a:pt x="36" y="1466"/>
                          <a:pt x="48" y="1467"/>
                        </a:cubicBezTo>
                        <a:cubicBezTo>
                          <a:pt x="66" y="1468"/>
                          <a:pt x="85" y="1468"/>
                          <a:pt x="104" y="1468"/>
                        </a:cubicBezTo>
                        <a:cubicBezTo>
                          <a:pt x="825" y="1468"/>
                          <a:pt x="1556" y="1334"/>
                          <a:pt x="2276" y="1289"/>
                        </a:cubicBezTo>
                        <a:cubicBezTo>
                          <a:pt x="2865" y="1252"/>
                          <a:pt x="3455" y="1234"/>
                          <a:pt x="4045" y="1234"/>
                        </a:cubicBezTo>
                        <a:cubicBezTo>
                          <a:pt x="4179" y="1234"/>
                          <a:pt x="4314" y="1235"/>
                          <a:pt x="4448" y="1237"/>
                        </a:cubicBezTo>
                        <a:cubicBezTo>
                          <a:pt x="5172" y="1248"/>
                          <a:pt x="5896" y="1292"/>
                          <a:pt x="6616" y="1366"/>
                        </a:cubicBezTo>
                        <a:cubicBezTo>
                          <a:pt x="7027" y="1410"/>
                          <a:pt x="7436" y="1458"/>
                          <a:pt x="7844" y="1518"/>
                        </a:cubicBezTo>
                        <a:cubicBezTo>
                          <a:pt x="8133" y="1559"/>
                          <a:pt x="8820" y="1652"/>
                          <a:pt x="8928" y="1652"/>
                        </a:cubicBezTo>
                        <a:cubicBezTo>
                          <a:pt x="8941" y="1652"/>
                          <a:pt x="8946" y="1650"/>
                          <a:pt x="8940" y="1647"/>
                        </a:cubicBezTo>
                        <a:cubicBezTo>
                          <a:pt x="8943" y="1489"/>
                          <a:pt x="8767" y="1483"/>
                          <a:pt x="8712" y="1464"/>
                        </a:cubicBezTo>
                        <a:cubicBezTo>
                          <a:pt x="8703" y="1376"/>
                          <a:pt x="8669" y="1299"/>
                          <a:pt x="8584" y="1257"/>
                        </a:cubicBezTo>
                        <a:cubicBezTo>
                          <a:pt x="8549" y="1238"/>
                          <a:pt x="8519" y="1231"/>
                          <a:pt x="8492" y="1231"/>
                        </a:cubicBezTo>
                        <a:cubicBezTo>
                          <a:pt x="8433" y="1231"/>
                          <a:pt x="8385" y="1263"/>
                          <a:pt x="8318" y="1287"/>
                        </a:cubicBezTo>
                        <a:cubicBezTo>
                          <a:pt x="8280" y="1237"/>
                          <a:pt x="8195" y="1224"/>
                          <a:pt x="8119" y="1224"/>
                        </a:cubicBezTo>
                        <a:cubicBezTo>
                          <a:pt x="8049" y="1224"/>
                          <a:pt x="7987" y="1235"/>
                          <a:pt x="7975" y="1240"/>
                        </a:cubicBezTo>
                        <a:cubicBezTo>
                          <a:pt x="8054" y="1086"/>
                          <a:pt x="8106" y="908"/>
                          <a:pt x="7999" y="817"/>
                        </a:cubicBezTo>
                        <a:cubicBezTo>
                          <a:pt x="7973" y="795"/>
                          <a:pt x="7945" y="786"/>
                          <a:pt x="7917" y="786"/>
                        </a:cubicBezTo>
                        <a:cubicBezTo>
                          <a:pt x="7871" y="786"/>
                          <a:pt x="7824" y="811"/>
                          <a:pt x="7781" y="837"/>
                        </a:cubicBezTo>
                        <a:cubicBezTo>
                          <a:pt x="7673" y="904"/>
                          <a:pt x="7571" y="989"/>
                          <a:pt x="7471" y="1075"/>
                        </a:cubicBezTo>
                        <a:cubicBezTo>
                          <a:pt x="7471" y="1054"/>
                          <a:pt x="7509" y="822"/>
                          <a:pt x="7358" y="822"/>
                        </a:cubicBezTo>
                        <a:cubicBezTo>
                          <a:pt x="7210" y="822"/>
                          <a:pt x="7101" y="997"/>
                          <a:pt x="6961" y="1118"/>
                        </a:cubicBezTo>
                        <a:cubicBezTo>
                          <a:pt x="6959" y="882"/>
                          <a:pt x="6953" y="492"/>
                          <a:pt x="6781" y="492"/>
                        </a:cubicBezTo>
                        <a:cubicBezTo>
                          <a:pt x="6765" y="492"/>
                          <a:pt x="6747" y="495"/>
                          <a:pt x="6728" y="502"/>
                        </a:cubicBezTo>
                        <a:cubicBezTo>
                          <a:pt x="6557" y="566"/>
                          <a:pt x="6435" y="860"/>
                          <a:pt x="6365" y="954"/>
                        </a:cubicBezTo>
                        <a:cubicBezTo>
                          <a:pt x="6339" y="907"/>
                          <a:pt x="6313" y="863"/>
                          <a:pt x="6287" y="816"/>
                        </a:cubicBezTo>
                        <a:cubicBezTo>
                          <a:pt x="6276" y="796"/>
                          <a:pt x="6252" y="784"/>
                          <a:pt x="6229" y="784"/>
                        </a:cubicBezTo>
                        <a:cubicBezTo>
                          <a:pt x="6213" y="784"/>
                          <a:pt x="6197" y="790"/>
                          <a:pt x="6185" y="803"/>
                        </a:cubicBezTo>
                        <a:cubicBezTo>
                          <a:pt x="6144" y="851"/>
                          <a:pt x="6103" y="890"/>
                          <a:pt x="6058" y="928"/>
                        </a:cubicBezTo>
                        <a:cubicBezTo>
                          <a:pt x="6030" y="847"/>
                          <a:pt x="6099" y="739"/>
                          <a:pt x="6027" y="673"/>
                        </a:cubicBezTo>
                        <a:cubicBezTo>
                          <a:pt x="6013" y="660"/>
                          <a:pt x="5996" y="654"/>
                          <a:pt x="5979" y="654"/>
                        </a:cubicBezTo>
                        <a:cubicBezTo>
                          <a:pt x="5925" y="654"/>
                          <a:pt x="5860" y="712"/>
                          <a:pt x="5809" y="781"/>
                        </a:cubicBezTo>
                        <a:cubicBezTo>
                          <a:pt x="5798" y="553"/>
                          <a:pt x="5729" y="318"/>
                          <a:pt x="5560" y="270"/>
                        </a:cubicBezTo>
                        <a:cubicBezTo>
                          <a:pt x="5544" y="265"/>
                          <a:pt x="5529" y="263"/>
                          <a:pt x="5514" y="263"/>
                        </a:cubicBezTo>
                        <a:cubicBezTo>
                          <a:pt x="5443" y="263"/>
                          <a:pt x="5389" y="313"/>
                          <a:pt x="5349" y="374"/>
                        </a:cubicBezTo>
                        <a:cubicBezTo>
                          <a:pt x="5254" y="524"/>
                          <a:pt x="5199" y="719"/>
                          <a:pt x="5144" y="901"/>
                        </a:cubicBezTo>
                        <a:cubicBezTo>
                          <a:pt x="5096" y="845"/>
                          <a:pt x="5029" y="814"/>
                          <a:pt x="4958" y="814"/>
                        </a:cubicBezTo>
                        <a:cubicBezTo>
                          <a:pt x="4906" y="814"/>
                          <a:pt x="4853" y="830"/>
                          <a:pt x="4803" y="866"/>
                        </a:cubicBezTo>
                        <a:cubicBezTo>
                          <a:pt x="4754" y="796"/>
                          <a:pt x="4679" y="760"/>
                          <a:pt x="4607" y="760"/>
                        </a:cubicBezTo>
                        <a:cubicBezTo>
                          <a:pt x="4538" y="760"/>
                          <a:pt x="4470" y="792"/>
                          <a:pt x="4429" y="861"/>
                        </a:cubicBezTo>
                        <a:cubicBezTo>
                          <a:pt x="4461" y="698"/>
                          <a:pt x="4456" y="487"/>
                          <a:pt x="4293" y="452"/>
                        </a:cubicBezTo>
                        <a:cubicBezTo>
                          <a:pt x="4280" y="449"/>
                          <a:pt x="4266" y="447"/>
                          <a:pt x="4253" y="447"/>
                        </a:cubicBezTo>
                        <a:cubicBezTo>
                          <a:pt x="4078" y="447"/>
                          <a:pt x="3936" y="688"/>
                          <a:pt x="3833" y="854"/>
                        </a:cubicBezTo>
                        <a:cubicBezTo>
                          <a:pt x="3815" y="805"/>
                          <a:pt x="3762" y="657"/>
                          <a:pt x="3732" y="630"/>
                        </a:cubicBezTo>
                        <a:cubicBezTo>
                          <a:pt x="3714" y="613"/>
                          <a:pt x="3693" y="606"/>
                          <a:pt x="3671" y="606"/>
                        </a:cubicBezTo>
                        <a:cubicBezTo>
                          <a:pt x="3608" y="606"/>
                          <a:pt x="3537" y="665"/>
                          <a:pt x="3484" y="699"/>
                        </a:cubicBezTo>
                        <a:cubicBezTo>
                          <a:pt x="3478" y="634"/>
                          <a:pt x="3465" y="431"/>
                          <a:pt x="3380" y="431"/>
                        </a:cubicBezTo>
                        <a:cubicBezTo>
                          <a:pt x="3367" y="431"/>
                          <a:pt x="3353" y="436"/>
                          <a:pt x="3338" y="446"/>
                        </a:cubicBezTo>
                        <a:cubicBezTo>
                          <a:pt x="3248" y="501"/>
                          <a:pt x="3186" y="589"/>
                          <a:pt x="3141" y="677"/>
                        </a:cubicBezTo>
                        <a:cubicBezTo>
                          <a:pt x="3155" y="553"/>
                          <a:pt x="3139" y="426"/>
                          <a:pt x="3100" y="307"/>
                        </a:cubicBezTo>
                        <a:cubicBezTo>
                          <a:pt x="3069" y="217"/>
                          <a:pt x="3015" y="53"/>
                          <a:pt x="2906" y="27"/>
                        </a:cubicBezTo>
                        <a:cubicBezTo>
                          <a:pt x="2894" y="24"/>
                          <a:pt x="2882" y="23"/>
                          <a:pt x="2872" y="23"/>
                        </a:cubicBezTo>
                        <a:cubicBezTo>
                          <a:pt x="2785" y="23"/>
                          <a:pt x="2745" y="114"/>
                          <a:pt x="2707" y="187"/>
                        </a:cubicBezTo>
                        <a:cubicBezTo>
                          <a:pt x="2619" y="355"/>
                          <a:pt x="2545" y="530"/>
                          <a:pt x="2477" y="709"/>
                        </a:cubicBezTo>
                        <a:cubicBezTo>
                          <a:pt x="2397" y="645"/>
                          <a:pt x="2290" y="592"/>
                          <a:pt x="2200" y="592"/>
                        </a:cubicBezTo>
                        <a:cubicBezTo>
                          <a:pt x="2161" y="592"/>
                          <a:pt x="2124" y="602"/>
                          <a:pt x="2095" y="625"/>
                        </a:cubicBezTo>
                        <a:cubicBezTo>
                          <a:pt x="2079" y="571"/>
                          <a:pt x="2095" y="426"/>
                          <a:pt x="2064" y="375"/>
                        </a:cubicBezTo>
                        <a:cubicBezTo>
                          <a:pt x="2056" y="362"/>
                          <a:pt x="2047" y="357"/>
                          <a:pt x="2038" y="357"/>
                        </a:cubicBezTo>
                        <a:cubicBezTo>
                          <a:pt x="1984" y="357"/>
                          <a:pt x="1921" y="563"/>
                          <a:pt x="1914" y="595"/>
                        </a:cubicBezTo>
                        <a:cubicBezTo>
                          <a:pt x="1884" y="487"/>
                          <a:pt x="1834" y="384"/>
                          <a:pt x="1775" y="290"/>
                        </a:cubicBezTo>
                        <a:cubicBezTo>
                          <a:pt x="1722" y="202"/>
                          <a:pt x="1611" y="0"/>
                          <a:pt x="1490" y="0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735" name="Google Shape;1735;p30"/>
                <p:cNvGrpSpPr/>
                <p:nvPr/>
              </p:nvGrpSpPr>
              <p:grpSpPr>
                <a:xfrm flipH="1">
                  <a:off x="635953" y="924612"/>
                  <a:ext cx="1595403" cy="298478"/>
                  <a:chOff x="7561898" y="942986"/>
                  <a:chExt cx="1582113" cy="295992"/>
                </a:xfrm>
              </p:grpSpPr>
              <p:sp>
                <p:nvSpPr>
                  <p:cNvPr id="1736" name="Google Shape;1736;p30"/>
                  <p:cNvSpPr/>
                  <p:nvPr/>
                </p:nvSpPr>
                <p:spPr>
                  <a:xfrm flipH="1">
                    <a:off x="7561898" y="942986"/>
                    <a:ext cx="1582113" cy="2959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1" h="1046" extrusionOk="0">
                        <a:moveTo>
                          <a:pt x="1556" y="0"/>
                        </a:moveTo>
                        <a:cubicBezTo>
                          <a:pt x="1535" y="0"/>
                          <a:pt x="1514" y="12"/>
                          <a:pt x="1510" y="34"/>
                        </a:cubicBezTo>
                        <a:cubicBezTo>
                          <a:pt x="1473" y="226"/>
                          <a:pt x="1452" y="417"/>
                          <a:pt x="1450" y="611"/>
                        </a:cubicBezTo>
                        <a:cubicBezTo>
                          <a:pt x="1396" y="552"/>
                          <a:pt x="1341" y="356"/>
                          <a:pt x="1294" y="291"/>
                        </a:cubicBezTo>
                        <a:cubicBezTo>
                          <a:pt x="1285" y="278"/>
                          <a:pt x="1277" y="272"/>
                          <a:pt x="1270" y="272"/>
                        </a:cubicBezTo>
                        <a:cubicBezTo>
                          <a:pt x="1218" y="272"/>
                          <a:pt x="1207" y="555"/>
                          <a:pt x="1202" y="595"/>
                        </a:cubicBezTo>
                        <a:cubicBezTo>
                          <a:pt x="1132" y="498"/>
                          <a:pt x="1112" y="327"/>
                          <a:pt x="970" y="316"/>
                        </a:cubicBezTo>
                        <a:cubicBezTo>
                          <a:pt x="965" y="316"/>
                          <a:pt x="961" y="316"/>
                          <a:pt x="957" y="316"/>
                        </a:cubicBezTo>
                        <a:cubicBezTo>
                          <a:pt x="864" y="316"/>
                          <a:pt x="868" y="403"/>
                          <a:pt x="793" y="421"/>
                        </a:cubicBezTo>
                        <a:cubicBezTo>
                          <a:pt x="788" y="422"/>
                          <a:pt x="782" y="423"/>
                          <a:pt x="777" y="423"/>
                        </a:cubicBezTo>
                        <a:cubicBezTo>
                          <a:pt x="711" y="423"/>
                          <a:pt x="656" y="329"/>
                          <a:pt x="563" y="329"/>
                        </a:cubicBezTo>
                        <a:cubicBezTo>
                          <a:pt x="546" y="329"/>
                          <a:pt x="527" y="332"/>
                          <a:pt x="507" y="340"/>
                        </a:cubicBezTo>
                        <a:cubicBezTo>
                          <a:pt x="420" y="375"/>
                          <a:pt x="391" y="444"/>
                          <a:pt x="397" y="524"/>
                        </a:cubicBezTo>
                        <a:lnTo>
                          <a:pt x="262" y="524"/>
                        </a:lnTo>
                        <a:cubicBezTo>
                          <a:pt x="235" y="524"/>
                          <a:pt x="215" y="546"/>
                          <a:pt x="215" y="572"/>
                        </a:cubicBezTo>
                        <a:cubicBezTo>
                          <a:pt x="213" y="624"/>
                          <a:pt x="212" y="676"/>
                          <a:pt x="209" y="730"/>
                        </a:cubicBezTo>
                        <a:cubicBezTo>
                          <a:pt x="175" y="710"/>
                          <a:pt x="141" y="689"/>
                          <a:pt x="106" y="670"/>
                        </a:cubicBezTo>
                        <a:cubicBezTo>
                          <a:pt x="98" y="665"/>
                          <a:pt x="90" y="663"/>
                          <a:pt x="82" y="663"/>
                        </a:cubicBezTo>
                        <a:cubicBezTo>
                          <a:pt x="61" y="663"/>
                          <a:pt x="41" y="678"/>
                          <a:pt x="34" y="700"/>
                        </a:cubicBezTo>
                        <a:cubicBezTo>
                          <a:pt x="22" y="732"/>
                          <a:pt x="13" y="766"/>
                          <a:pt x="4" y="798"/>
                        </a:cubicBezTo>
                        <a:cubicBezTo>
                          <a:pt x="1" y="798"/>
                          <a:pt x="1" y="803"/>
                          <a:pt x="3" y="804"/>
                        </a:cubicBezTo>
                        <a:cubicBezTo>
                          <a:pt x="113" y="831"/>
                          <a:pt x="2308" y="1046"/>
                          <a:pt x="4100" y="1046"/>
                        </a:cubicBezTo>
                        <a:cubicBezTo>
                          <a:pt x="4635" y="1046"/>
                          <a:pt x="5134" y="1027"/>
                          <a:pt x="5531" y="978"/>
                        </a:cubicBezTo>
                        <a:cubicBezTo>
                          <a:pt x="5572" y="973"/>
                          <a:pt x="5590" y="904"/>
                          <a:pt x="5538" y="889"/>
                        </a:cubicBezTo>
                        <a:cubicBezTo>
                          <a:pt x="5350" y="834"/>
                          <a:pt x="5171" y="809"/>
                          <a:pt x="4984" y="809"/>
                        </a:cubicBezTo>
                        <a:cubicBezTo>
                          <a:pt x="4966" y="809"/>
                          <a:pt x="4949" y="809"/>
                          <a:pt x="4931" y="809"/>
                        </a:cubicBezTo>
                        <a:cubicBezTo>
                          <a:pt x="4985" y="771"/>
                          <a:pt x="5038" y="731"/>
                          <a:pt x="5090" y="693"/>
                        </a:cubicBezTo>
                        <a:cubicBezTo>
                          <a:pt x="5121" y="669"/>
                          <a:pt x="5109" y="627"/>
                          <a:pt x="5073" y="623"/>
                        </a:cubicBezTo>
                        <a:cubicBezTo>
                          <a:pt x="4980" y="611"/>
                          <a:pt x="4890" y="605"/>
                          <a:pt x="4800" y="605"/>
                        </a:cubicBezTo>
                        <a:cubicBezTo>
                          <a:pt x="4747" y="605"/>
                          <a:pt x="4695" y="607"/>
                          <a:pt x="4642" y="611"/>
                        </a:cubicBezTo>
                        <a:cubicBezTo>
                          <a:pt x="4712" y="549"/>
                          <a:pt x="4755" y="466"/>
                          <a:pt x="4677" y="380"/>
                        </a:cubicBezTo>
                        <a:cubicBezTo>
                          <a:pt x="4648" y="349"/>
                          <a:pt x="4606" y="336"/>
                          <a:pt x="4555" y="336"/>
                        </a:cubicBezTo>
                        <a:cubicBezTo>
                          <a:pt x="4402" y="336"/>
                          <a:pt x="4173" y="457"/>
                          <a:pt x="4007" y="555"/>
                        </a:cubicBezTo>
                        <a:cubicBezTo>
                          <a:pt x="4068" y="453"/>
                          <a:pt x="4106" y="343"/>
                          <a:pt x="4126" y="209"/>
                        </a:cubicBezTo>
                        <a:cubicBezTo>
                          <a:pt x="4130" y="187"/>
                          <a:pt x="4115" y="160"/>
                          <a:pt x="4091" y="160"/>
                        </a:cubicBezTo>
                        <a:cubicBezTo>
                          <a:pt x="4088" y="160"/>
                          <a:pt x="4084" y="161"/>
                          <a:pt x="4080" y="162"/>
                        </a:cubicBezTo>
                        <a:cubicBezTo>
                          <a:pt x="3813" y="260"/>
                          <a:pt x="3603" y="407"/>
                          <a:pt x="3442" y="633"/>
                        </a:cubicBezTo>
                        <a:cubicBezTo>
                          <a:pt x="3395" y="507"/>
                          <a:pt x="3295" y="452"/>
                          <a:pt x="3208" y="452"/>
                        </a:cubicBezTo>
                        <a:cubicBezTo>
                          <a:pt x="3140" y="452"/>
                          <a:pt x="3079" y="485"/>
                          <a:pt x="3056" y="544"/>
                        </a:cubicBezTo>
                        <a:cubicBezTo>
                          <a:pt x="3038" y="521"/>
                          <a:pt x="3018" y="502"/>
                          <a:pt x="3000" y="479"/>
                        </a:cubicBezTo>
                        <a:cubicBezTo>
                          <a:pt x="2994" y="471"/>
                          <a:pt x="2982" y="466"/>
                          <a:pt x="2972" y="466"/>
                        </a:cubicBezTo>
                        <a:cubicBezTo>
                          <a:pt x="2968" y="466"/>
                          <a:pt x="2964" y="467"/>
                          <a:pt x="2961" y="468"/>
                        </a:cubicBezTo>
                        <a:cubicBezTo>
                          <a:pt x="2880" y="499"/>
                          <a:pt x="2826" y="539"/>
                          <a:pt x="2790" y="593"/>
                        </a:cubicBezTo>
                        <a:cubicBezTo>
                          <a:pt x="2771" y="521"/>
                          <a:pt x="2704" y="481"/>
                          <a:pt x="2632" y="481"/>
                        </a:cubicBezTo>
                        <a:cubicBezTo>
                          <a:pt x="2561" y="481"/>
                          <a:pt x="2486" y="521"/>
                          <a:pt x="2450" y="606"/>
                        </a:cubicBezTo>
                        <a:cubicBezTo>
                          <a:pt x="2402" y="568"/>
                          <a:pt x="2346" y="549"/>
                          <a:pt x="2289" y="549"/>
                        </a:cubicBezTo>
                        <a:cubicBezTo>
                          <a:pt x="2229" y="549"/>
                          <a:pt x="2169" y="571"/>
                          <a:pt x="2121" y="614"/>
                        </a:cubicBezTo>
                        <a:cubicBezTo>
                          <a:pt x="2008" y="355"/>
                          <a:pt x="1829" y="151"/>
                          <a:pt x="1579" y="6"/>
                        </a:cubicBezTo>
                        <a:cubicBezTo>
                          <a:pt x="1572" y="2"/>
                          <a:pt x="1564" y="0"/>
                          <a:pt x="1556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7" name="Google Shape;1737;p30"/>
                  <p:cNvSpPr/>
                  <p:nvPr/>
                </p:nvSpPr>
                <p:spPr>
                  <a:xfrm flipH="1">
                    <a:off x="7561898" y="942986"/>
                    <a:ext cx="1582113" cy="2959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1" h="1046" extrusionOk="0">
                        <a:moveTo>
                          <a:pt x="1556" y="0"/>
                        </a:moveTo>
                        <a:cubicBezTo>
                          <a:pt x="1535" y="0"/>
                          <a:pt x="1514" y="12"/>
                          <a:pt x="1510" y="34"/>
                        </a:cubicBezTo>
                        <a:cubicBezTo>
                          <a:pt x="1473" y="226"/>
                          <a:pt x="1452" y="417"/>
                          <a:pt x="1450" y="611"/>
                        </a:cubicBezTo>
                        <a:cubicBezTo>
                          <a:pt x="1396" y="552"/>
                          <a:pt x="1341" y="356"/>
                          <a:pt x="1294" y="291"/>
                        </a:cubicBezTo>
                        <a:cubicBezTo>
                          <a:pt x="1285" y="278"/>
                          <a:pt x="1277" y="272"/>
                          <a:pt x="1270" y="272"/>
                        </a:cubicBezTo>
                        <a:cubicBezTo>
                          <a:pt x="1218" y="272"/>
                          <a:pt x="1207" y="555"/>
                          <a:pt x="1202" y="595"/>
                        </a:cubicBezTo>
                        <a:cubicBezTo>
                          <a:pt x="1132" y="498"/>
                          <a:pt x="1112" y="327"/>
                          <a:pt x="970" y="316"/>
                        </a:cubicBezTo>
                        <a:cubicBezTo>
                          <a:pt x="965" y="316"/>
                          <a:pt x="961" y="316"/>
                          <a:pt x="957" y="316"/>
                        </a:cubicBezTo>
                        <a:cubicBezTo>
                          <a:pt x="864" y="316"/>
                          <a:pt x="868" y="403"/>
                          <a:pt x="793" y="421"/>
                        </a:cubicBezTo>
                        <a:cubicBezTo>
                          <a:pt x="788" y="422"/>
                          <a:pt x="782" y="423"/>
                          <a:pt x="777" y="423"/>
                        </a:cubicBezTo>
                        <a:cubicBezTo>
                          <a:pt x="711" y="423"/>
                          <a:pt x="656" y="329"/>
                          <a:pt x="563" y="329"/>
                        </a:cubicBezTo>
                        <a:cubicBezTo>
                          <a:pt x="546" y="329"/>
                          <a:pt x="527" y="332"/>
                          <a:pt x="507" y="340"/>
                        </a:cubicBezTo>
                        <a:cubicBezTo>
                          <a:pt x="420" y="375"/>
                          <a:pt x="391" y="444"/>
                          <a:pt x="397" y="524"/>
                        </a:cubicBezTo>
                        <a:lnTo>
                          <a:pt x="262" y="524"/>
                        </a:lnTo>
                        <a:cubicBezTo>
                          <a:pt x="235" y="524"/>
                          <a:pt x="215" y="546"/>
                          <a:pt x="215" y="572"/>
                        </a:cubicBezTo>
                        <a:cubicBezTo>
                          <a:pt x="213" y="624"/>
                          <a:pt x="212" y="676"/>
                          <a:pt x="209" y="730"/>
                        </a:cubicBezTo>
                        <a:cubicBezTo>
                          <a:pt x="175" y="710"/>
                          <a:pt x="141" y="689"/>
                          <a:pt x="106" y="670"/>
                        </a:cubicBezTo>
                        <a:cubicBezTo>
                          <a:pt x="98" y="665"/>
                          <a:pt x="90" y="663"/>
                          <a:pt x="82" y="663"/>
                        </a:cubicBezTo>
                        <a:cubicBezTo>
                          <a:pt x="61" y="663"/>
                          <a:pt x="41" y="678"/>
                          <a:pt x="34" y="700"/>
                        </a:cubicBezTo>
                        <a:cubicBezTo>
                          <a:pt x="22" y="732"/>
                          <a:pt x="13" y="766"/>
                          <a:pt x="4" y="798"/>
                        </a:cubicBezTo>
                        <a:cubicBezTo>
                          <a:pt x="1" y="798"/>
                          <a:pt x="1" y="803"/>
                          <a:pt x="3" y="804"/>
                        </a:cubicBezTo>
                        <a:cubicBezTo>
                          <a:pt x="113" y="831"/>
                          <a:pt x="2308" y="1046"/>
                          <a:pt x="4100" y="1046"/>
                        </a:cubicBezTo>
                        <a:cubicBezTo>
                          <a:pt x="4635" y="1046"/>
                          <a:pt x="5134" y="1027"/>
                          <a:pt x="5531" y="978"/>
                        </a:cubicBezTo>
                        <a:cubicBezTo>
                          <a:pt x="5572" y="973"/>
                          <a:pt x="5590" y="904"/>
                          <a:pt x="5538" y="889"/>
                        </a:cubicBezTo>
                        <a:cubicBezTo>
                          <a:pt x="5350" y="834"/>
                          <a:pt x="5171" y="809"/>
                          <a:pt x="4984" y="809"/>
                        </a:cubicBezTo>
                        <a:cubicBezTo>
                          <a:pt x="4966" y="809"/>
                          <a:pt x="4949" y="809"/>
                          <a:pt x="4931" y="809"/>
                        </a:cubicBezTo>
                        <a:cubicBezTo>
                          <a:pt x="4985" y="771"/>
                          <a:pt x="5038" y="731"/>
                          <a:pt x="5090" y="693"/>
                        </a:cubicBezTo>
                        <a:cubicBezTo>
                          <a:pt x="5121" y="669"/>
                          <a:pt x="5109" y="627"/>
                          <a:pt x="5073" y="623"/>
                        </a:cubicBezTo>
                        <a:cubicBezTo>
                          <a:pt x="4980" y="611"/>
                          <a:pt x="4890" y="605"/>
                          <a:pt x="4800" y="605"/>
                        </a:cubicBezTo>
                        <a:cubicBezTo>
                          <a:pt x="4747" y="605"/>
                          <a:pt x="4695" y="607"/>
                          <a:pt x="4642" y="611"/>
                        </a:cubicBezTo>
                        <a:cubicBezTo>
                          <a:pt x="4712" y="549"/>
                          <a:pt x="4755" y="466"/>
                          <a:pt x="4677" y="380"/>
                        </a:cubicBezTo>
                        <a:cubicBezTo>
                          <a:pt x="4648" y="349"/>
                          <a:pt x="4606" y="336"/>
                          <a:pt x="4555" y="336"/>
                        </a:cubicBezTo>
                        <a:cubicBezTo>
                          <a:pt x="4402" y="336"/>
                          <a:pt x="4173" y="457"/>
                          <a:pt x="4007" y="555"/>
                        </a:cubicBezTo>
                        <a:cubicBezTo>
                          <a:pt x="4068" y="453"/>
                          <a:pt x="4106" y="343"/>
                          <a:pt x="4126" y="209"/>
                        </a:cubicBezTo>
                        <a:cubicBezTo>
                          <a:pt x="4130" y="187"/>
                          <a:pt x="4115" y="160"/>
                          <a:pt x="4091" y="160"/>
                        </a:cubicBezTo>
                        <a:cubicBezTo>
                          <a:pt x="4088" y="160"/>
                          <a:pt x="4084" y="161"/>
                          <a:pt x="4080" y="162"/>
                        </a:cubicBezTo>
                        <a:cubicBezTo>
                          <a:pt x="3813" y="260"/>
                          <a:pt x="3603" y="407"/>
                          <a:pt x="3442" y="633"/>
                        </a:cubicBezTo>
                        <a:cubicBezTo>
                          <a:pt x="3395" y="507"/>
                          <a:pt x="3295" y="452"/>
                          <a:pt x="3208" y="452"/>
                        </a:cubicBezTo>
                        <a:cubicBezTo>
                          <a:pt x="3140" y="452"/>
                          <a:pt x="3079" y="485"/>
                          <a:pt x="3056" y="544"/>
                        </a:cubicBezTo>
                        <a:cubicBezTo>
                          <a:pt x="3038" y="521"/>
                          <a:pt x="3018" y="502"/>
                          <a:pt x="3000" y="479"/>
                        </a:cubicBezTo>
                        <a:cubicBezTo>
                          <a:pt x="2994" y="471"/>
                          <a:pt x="2982" y="466"/>
                          <a:pt x="2972" y="466"/>
                        </a:cubicBezTo>
                        <a:cubicBezTo>
                          <a:pt x="2968" y="466"/>
                          <a:pt x="2964" y="467"/>
                          <a:pt x="2961" y="468"/>
                        </a:cubicBezTo>
                        <a:cubicBezTo>
                          <a:pt x="2880" y="499"/>
                          <a:pt x="2826" y="539"/>
                          <a:pt x="2790" y="593"/>
                        </a:cubicBezTo>
                        <a:cubicBezTo>
                          <a:pt x="2771" y="521"/>
                          <a:pt x="2704" y="481"/>
                          <a:pt x="2632" y="481"/>
                        </a:cubicBezTo>
                        <a:cubicBezTo>
                          <a:pt x="2561" y="481"/>
                          <a:pt x="2486" y="521"/>
                          <a:pt x="2450" y="606"/>
                        </a:cubicBezTo>
                        <a:cubicBezTo>
                          <a:pt x="2402" y="568"/>
                          <a:pt x="2346" y="549"/>
                          <a:pt x="2289" y="549"/>
                        </a:cubicBezTo>
                        <a:cubicBezTo>
                          <a:pt x="2229" y="549"/>
                          <a:pt x="2169" y="571"/>
                          <a:pt x="2121" y="614"/>
                        </a:cubicBezTo>
                        <a:cubicBezTo>
                          <a:pt x="2008" y="355"/>
                          <a:pt x="1829" y="151"/>
                          <a:pt x="1579" y="6"/>
                        </a:cubicBezTo>
                        <a:cubicBezTo>
                          <a:pt x="1572" y="2"/>
                          <a:pt x="1564" y="0"/>
                          <a:pt x="1556" y="0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738" name="Google Shape;1738;p30"/>
              <p:cNvGrpSpPr/>
              <p:nvPr/>
            </p:nvGrpSpPr>
            <p:grpSpPr>
              <a:xfrm>
                <a:off x="6080141" y="750695"/>
                <a:ext cx="2400229" cy="646310"/>
                <a:chOff x="3497590" y="789190"/>
                <a:chExt cx="2380236" cy="640926"/>
              </a:xfrm>
            </p:grpSpPr>
            <p:sp>
              <p:nvSpPr>
                <p:cNvPr id="1739" name="Google Shape;1739;p30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" name="Google Shape;1740;p30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41" name="Google Shape;1741;p30"/>
            <p:cNvGrpSpPr/>
            <p:nvPr/>
          </p:nvGrpSpPr>
          <p:grpSpPr>
            <a:xfrm>
              <a:off x="-4" y="1152491"/>
              <a:ext cx="9160487" cy="3991093"/>
              <a:chOff x="0" y="1159599"/>
              <a:chExt cx="9144028" cy="3983922"/>
            </a:xfrm>
          </p:grpSpPr>
          <p:sp>
            <p:nvSpPr>
              <p:cNvPr id="1742" name="Google Shape;1742;p30"/>
              <p:cNvSpPr/>
              <p:nvPr/>
            </p:nvSpPr>
            <p:spPr>
              <a:xfrm>
                <a:off x="0" y="1159599"/>
                <a:ext cx="9144028" cy="3983922"/>
              </a:xfrm>
              <a:custGeom>
                <a:avLst/>
                <a:gdLst/>
                <a:ahLst/>
                <a:cxnLst/>
                <a:rect l="l" t="t" r="r" b="b"/>
                <a:pathLst>
                  <a:path w="32622" h="16309" extrusionOk="0">
                    <a:moveTo>
                      <a:pt x="0" y="0"/>
                    </a:moveTo>
                    <a:lnTo>
                      <a:pt x="0" y="16308"/>
                    </a:lnTo>
                    <a:lnTo>
                      <a:pt x="32621" y="16308"/>
                    </a:lnTo>
                    <a:lnTo>
                      <a:pt x="326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0"/>
              <p:cNvSpPr/>
              <p:nvPr/>
            </p:nvSpPr>
            <p:spPr>
              <a:xfrm>
                <a:off x="7050" y="1159599"/>
                <a:ext cx="5702951" cy="2742149"/>
              </a:xfrm>
              <a:custGeom>
                <a:avLst/>
                <a:gdLst/>
                <a:ahLst/>
                <a:cxnLst/>
                <a:rect l="l" t="t" r="r" b="b"/>
                <a:pathLst>
                  <a:path w="24152" h="11613" extrusionOk="0">
                    <a:moveTo>
                      <a:pt x="0" y="1"/>
                    </a:moveTo>
                    <a:lnTo>
                      <a:pt x="0" y="11613"/>
                    </a:lnTo>
                    <a:lnTo>
                      <a:pt x="1440" y="10129"/>
                    </a:lnTo>
                    <a:lnTo>
                      <a:pt x="3060" y="8456"/>
                    </a:lnTo>
                    <a:lnTo>
                      <a:pt x="4943" y="6516"/>
                    </a:lnTo>
                    <a:lnTo>
                      <a:pt x="11881" y="4008"/>
                    </a:lnTo>
                    <a:lnTo>
                      <a:pt x="16966" y="484"/>
                    </a:lnTo>
                    <a:lnTo>
                      <a:pt x="22690" y="1421"/>
                    </a:lnTo>
                    <a:lnTo>
                      <a:pt x="24151" y="1"/>
                    </a:lnTo>
                    <a:close/>
                  </a:path>
                </a:pathLst>
              </a:custGeom>
              <a:solidFill>
                <a:srgbClr val="634444">
                  <a:alpha val="19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0"/>
              <p:cNvSpPr/>
              <p:nvPr/>
            </p:nvSpPr>
            <p:spPr>
              <a:xfrm>
                <a:off x="6118495" y="3277146"/>
                <a:ext cx="3025502" cy="1866352"/>
              </a:xfrm>
              <a:custGeom>
                <a:avLst/>
                <a:gdLst/>
                <a:ahLst/>
                <a:cxnLst/>
                <a:rect l="l" t="t" r="r" b="b"/>
                <a:pathLst>
                  <a:path w="12813" h="7904" extrusionOk="0">
                    <a:moveTo>
                      <a:pt x="12813" y="1"/>
                    </a:moveTo>
                    <a:lnTo>
                      <a:pt x="8822" y="1350"/>
                    </a:lnTo>
                    <a:lnTo>
                      <a:pt x="7223" y="3375"/>
                    </a:lnTo>
                    <a:lnTo>
                      <a:pt x="5736" y="5264"/>
                    </a:lnTo>
                    <a:lnTo>
                      <a:pt x="5269" y="5858"/>
                    </a:lnTo>
                    <a:lnTo>
                      <a:pt x="0" y="7904"/>
                    </a:lnTo>
                    <a:lnTo>
                      <a:pt x="12813" y="7904"/>
                    </a:lnTo>
                    <a:lnTo>
                      <a:pt x="12813" y="1"/>
                    </a:lnTo>
                    <a:close/>
                  </a:path>
                </a:pathLst>
              </a:custGeom>
              <a:solidFill>
                <a:srgbClr val="634444">
                  <a:alpha val="11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45" name="Google Shape;1745;p30"/>
          <p:cNvSpPr/>
          <p:nvPr/>
        </p:nvSpPr>
        <p:spPr>
          <a:xfrm>
            <a:off x="7167551" y="-701298"/>
            <a:ext cx="1375274" cy="1374199"/>
          </a:xfrm>
          <a:custGeom>
            <a:avLst/>
            <a:gdLst/>
            <a:ahLst/>
            <a:cxnLst/>
            <a:rect l="l" t="t" r="r" b="b"/>
            <a:pathLst>
              <a:path w="1303" h="1302" extrusionOk="0">
                <a:moveTo>
                  <a:pt x="1302" y="651"/>
                </a:moveTo>
                <a:cubicBezTo>
                  <a:pt x="1302" y="1011"/>
                  <a:pt x="1011" y="1302"/>
                  <a:pt x="651" y="1302"/>
                </a:cubicBezTo>
                <a:cubicBezTo>
                  <a:pt x="292" y="1302"/>
                  <a:pt x="0" y="1011"/>
                  <a:pt x="0" y="651"/>
                </a:cubicBezTo>
                <a:cubicBezTo>
                  <a:pt x="0" y="291"/>
                  <a:pt x="292" y="0"/>
                  <a:pt x="651" y="0"/>
                </a:cubicBezTo>
                <a:cubicBezTo>
                  <a:pt x="1011" y="0"/>
                  <a:pt x="1302" y="291"/>
                  <a:pt x="1302" y="65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6" name="Google Shape;1746;p30"/>
          <p:cNvGrpSpPr/>
          <p:nvPr/>
        </p:nvGrpSpPr>
        <p:grpSpPr>
          <a:xfrm>
            <a:off x="8033844" y="819151"/>
            <a:ext cx="1090005" cy="1997627"/>
            <a:chOff x="-2005242" y="1526022"/>
            <a:chExt cx="1446397" cy="2650779"/>
          </a:xfrm>
        </p:grpSpPr>
        <p:sp>
          <p:nvSpPr>
            <p:cNvPr id="1747" name="Google Shape;1747;p30"/>
            <p:cNvSpPr/>
            <p:nvPr/>
          </p:nvSpPr>
          <p:spPr>
            <a:xfrm>
              <a:off x="-1716869" y="3623422"/>
              <a:ext cx="869652" cy="553379"/>
            </a:xfrm>
            <a:custGeom>
              <a:avLst/>
              <a:gdLst/>
              <a:ahLst/>
              <a:cxnLst/>
              <a:rect l="l" t="t" r="r" b="b"/>
              <a:pathLst>
                <a:path w="2494" h="1587" extrusionOk="0">
                  <a:moveTo>
                    <a:pt x="1247" y="0"/>
                  </a:moveTo>
                  <a:cubicBezTo>
                    <a:pt x="558" y="0"/>
                    <a:pt x="1" y="355"/>
                    <a:pt x="1" y="793"/>
                  </a:cubicBezTo>
                  <a:cubicBezTo>
                    <a:pt x="1" y="1231"/>
                    <a:pt x="558" y="1586"/>
                    <a:pt x="1247" y="1586"/>
                  </a:cubicBezTo>
                  <a:cubicBezTo>
                    <a:pt x="1936" y="1586"/>
                    <a:pt x="2494" y="1231"/>
                    <a:pt x="2494" y="793"/>
                  </a:cubicBezTo>
                  <a:cubicBezTo>
                    <a:pt x="2494" y="355"/>
                    <a:pt x="1936" y="0"/>
                    <a:pt x="1247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0"/>
            <p:cNvSpPr/>
            <p:nvPr/>
          </p:nvSpPr>
          <p:spPr>
            <a:xfrm>
              <a:off x="-1354224" y="2877215"/>
              <a:ext cx="143663" cy="1051315"/>
            </a:xfrm>
            <a:custGeom>
              <a:avLst/>
              <a:gdLst/>
              <a:ahLst/>
              <a:cxnLst/>
              <a:rect l="l" t="t" r="r" b="b"/>
              <a:pathLst>
                <a:path w="412" h="3015" extrusionOk="0">
                  <a:moveTo>
                    <a:pt x="2" y="2896"/>
                  </a:moveTo>
                  <a:lnTo>
                    <a:pt x="2" y="2894"/>
                  </a:lnTo>
                  <a:lnTo>
                    <a:pt x="2" y="2889"/>
                  </a:lnTo>
                  <a:cubicBezTo>
                    <a:pt x="59" y="2270"/>
                    <a:pt x="54" y="763"/>
                    <a:pt x="110" y="143"/>
                  </a:cubicBezTo>
                  <a:cubicBezTo>
                    <a:pt x="123" y="0"/>
                    <a:pt x="231" y="271"/>
                    <a:pt x="245" y="128"/>
                  </a:cubicBezTo>
                  <a:cubicBezTo>
                    <a:pt x="311" y="890"/>
                    <a:pt x="345" y="2127"/>
                    <a:pt x="411" y="2889"/>
                  </a:cubicBezTo>
                  <a:lnTo>
                    <a:pt x="411" y="2890"/>
                  </a:lnTo>
                  <a:lnTo>
                    <a:pt x="411" y="2896"/>
                  </a:lnTo>
                  <a:lnTo>
                    <a:pt x="411" y="2902"/>
                  </a:lnTo>
                  <a:lnTo>
                    <a:pt x="409" y="2909"/>
                  </a:lnTo>
                  <a:lnTo>
                    <a:pt x="408" y="2914"/>
                  </a:lnTo>
                  <a:lnTo>
                    <a:pt x="406" y="2920"/>
                  </a:lnTo>
                  <a:lnTo>
                    <a:pt x="403" y="2925"/>
                  </a:lnTo>
                  <a:lnTo>
                    <a:pt x="399" y="2932"/>
                  </a:lnTo>
                  <a:lnTo>
                    <a:pt x="397" y="2937"/>
                  </a:lnTo>
                  <a:lnTo>
                    <a:pt x="391" y="2943"/>
                  </a:lnTo>
                  <a:lnTo>
                    <a:pt x="387" y="2948"/>
                  </a:lnTo>
                  <a:lnTo>
                    <a:pt x="382" y="2954"/>
                  </a:lnTo>
                  <a:lnTo>
                    <a:pt x="378" y="2958"/>
                  </a:lnTo>
                  <a:lnTo>
                    <a:pt x="371" y="2965"/>
                  </a:lnTo>
                  <a:lnTo>
                    <a:pt x="367" y="2969"/>
                  </a:lnTo>
                  <a:lnTo>
                    <a:pt x="352" y="2978"/>
                  </a:lnTo>
                  <a:lnTo>
                    <a:pt x="335" y="2987"/>
                  </a:lnTo>
                  <a:lnTo>
                    <a:pt x="334" y="2988"/>
                  </a:lnTo>
                  <a:lnTo>
                    <a:pt x="330" y="2989"/>
                  </a:lnTo>
                  <a:lnTo>
                    <a:pt x="314" y="2997"/>
                  </a:lnTo>
                  <a:lnTo>
                    <a:pt x="311" y="2998"/>
                  </a:lnTo>
                  <a:lnTo>
                    <a:pt x="308" y="2999"/>
                  </a:lnTo>
                  <a:lnTo>
                    <a:pt x="297" y="3003"/>
                  </a:lnTo>
                  <a:lnTo>
                    <a:pt x="292" y="3004"/>
                  </a:lnTo>
                  <a:lnTo>
                    <a:pt x="289" y="3004"/>
                  </a:lnTo>
                  <a:lnTo>
                    <a:pt x="280" y="3007"/>
                  </a:lnTo>
                  <a:lnTo>
                    <a:pt x="274" y="3008"/>
                  </a:lnTo>
                  <a:lnTo>
                    <a:pt x="272" y="3008"/>
                  </a:lnTo>
                  <a:lnTo>
                    <a:pt x="262" y="3009"/>
                  </a:lnTo>
                  <a:lnTo>
                    <a:pt x="256" y="3010"/>
                  </a:lnTo>
                  <a:lnTo>
                    <a:pt x="252" y="3010"/>
                  </a:lnTo>
                  <a:lnTo>
                    <a:pt x="244" y="3012"/>
                  </a:lnTo>
                  <a:lnTo>
                    <a:pt x="239" y="3013"/>
                  </a:lnTo>
                  <a:lnTo>
                    <a:pt x="233" y="3013"/>
                  </a:lnTo>
                  <a:lnTo>
                    <a:pt x="226" y="3014"/>
                  </a:lnTo>
                  <a:lnTo>
                    <a:pt x="221" y="3014"/>
                  </a:lnTo>
                  <a:lnTo>
                    <a:pt x="215" y="3014"/>
                  </a:lnTo>
                  <a:lnTo>
                    <a:pt x="207" y="3014"/>
                  </a:lnTo>
                  <a:lnTo>
                    <a:pt x="202" y="3014"/>
                  </a:lnTo>
                  <a:lnTo>
                    <a:pt x="196" y="3014"/>
                  </a:lnTo>
                  <a:lnTo>
                    <a:pt x="187" y="3014"/>
                  </a:lnTo>
                  <a:lnTo>
                    <a:pt x="184" y="3014"/>
                  </a:lnTo>
                  <a:lnTo>
                    <a:pt x="179" y="3014"/>
                  </a:lnTo>
                  <a:lnTo>
                    <a:pt x="167" y="3013"/>
                  </a:lnTo>
                  <a:lnTo>
                    <a:pt x="163" y="3013"/>
                  </a:lnTo>
                  <a:lnTo>
                    <a:pt x="159" y="3013"/>
                  </a:lnTo>
                  <a:lnTo>
                    <a:pt x="141" y="3010"/>
                  </a:lnTo>
                  <a:lnTo>
                    <a:pt x="137" y="3009"/>
                  </a:lnTo>
                  <a:lnTo>
                    <a:pt x="135" y="3009"/>
                  </a:lnTo>
                  <a:lnTo>
                    <a:pt x="119" y="3005"/>
                  </a:lnTo>
                  <a:lnTo>
                    <a:pt x="115" y="3004"/>
                  </a:lnTo>
                  <a:lnTo>
                    <a:pt x="96" y="2998"/>
                  </a:lnTo>
                  <a:lnTo>
                    <a:pt x="87" y="2994"/>
                  </a:lnTo>
                  <a:lnTo>
                    <a:pt x="76" y="2989"/>
                  </a:lnTo>
                  <a:lnTo>
                    <a:pt x="65" y="2984"/>
                  </a:lnTo>
                  <a:lnTo>
                    <a:pt x="65" y="2984"/>
                  </a:lnTo>
                  <a:lnTo>
                    <a:pt x="50" y="2976"/>
                  </a:lnTo>
                  <a:lnTo>
                    <a:pt x="47" y="2976"/>
                  </a:lnTo>
                  <a:lnTo>
                    <a:pt x="44" y="2973"/>
                  </a:lnTo>
                  <a:lnTo>
                    <a:pt x="35" y="2967"/>
                  </a:lnTo>
                  <a:lnTo>
                    <a:pt x="34" y="2966"/>
                  </a:lnTo>
                  <a:lnTo>
                    <a:pt x="34" y="2966"/>
                  </a:lnTo>
                  <a:lnTo>
                    <a:pt x="32" y="2964"/>
                  </a:lnTo>
                  <a:lnTo>
                    <a:pt x="26" y="2957"/>
                  </a:lnTo>
                  <a:lnTo>
                    <a:pt x="24" y="2955"/>
                  </a:lnTo>
                  <a:lnTo>
                    <a:pt x="24" y="2955"/>
                  </a:lnTo>
                  <a:lnTo>
                    <a:pt x="22" y="2953"/>
                  </a:lnTo>
                  <a:lnTo>
                    <a:pt x="21" y="2952"/>
                  </a:lnTo>
                  <a:lnTo>
                    <a:pt x="20" y="2950"/>
                  </a:lnTo>
                  <a:lnTo>
                    <a:pt x="15" y="2945"/>
                  </a:lnTo>
                  <a:lnTo>
                    <a:pt x="14" y="2942"/>
                  </a:lnTo>
                  <a:lnTo>
                    <a:pt x="14" y="2941"/>
                  </a:lnTo>
                  <a:lnTo>
                    <a:pt x="13" y="2938"/>
                  </a:lnTo>
                  <a:lnTo>
                    <a:pt x="10" y="2933"/>
                  </a:lnTo>
                  <a:lnTo>
                    <a:pt x="10" y="2932"/>
                  </a:lnTo>
                  <a:lnTo>
                    <a:pt x="9" y="2931"/>
                  </a:lnTo>
                  <a:lnTo>
                    <a:pt x="9" y="2931"/>
                  </a:lnTo>
                  <a:lnTo>
                    <a:pt x="8" y="2927"/>
                  </a:lnTo>
                  <a:lnTo>
                    <a:pt x="5" y="2922"/>
                  </a:lnTo>
                  <a:lnTo>
                    <a:pt x="4" y="2920"/>
                  </a:lnTo>
                  <a:lnTo>
                    <a:pt x="4" y="2919"/>
                  </a:lnTo>
                  <a:lnTo>
                    <a:pt x="3" y="2916"/>
                  </a:lnTo>
                  <a:lnTo>
                    <a:pt x="1" y="2911"/>
                  </a:lnTo>
                  <a:lnTo>
                    <a:pt x="1" y="2909"/>
                  </a:lnTo>
                  <a:lnTo>
                    <a:pt x="1" y="2907"/>
                  </a:lnTo>
                  <a:lnTo>
                    <a:pt x="1" y="2904"/>
                  </a:lnTo>
                  <a:lnTo>
                    <a:pt x="1" y="28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9" name="Google Shape;1749;p30"/>
            <p:cNvGrpSpPr/>
            <p:nvPr/>
          </p:nvGrpSpPr>
          <p:grpSpPr>
            <a:xfrm>
              <a:off x="-2005242" y="1526022"/>
              <a:ext cx="1446397" cy="2005694"/>
              <a:chOff x="-2005242" y="1526022"/>
              <a:chExt cx="1446397" cy="2005694"/>
            </a:xfrm>
          </p:grpSpPr>
          <p:sp>
            <p:nvSpPr>
              <p:cNvPr id="1750" name="Google Shape;1750;p30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0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2" name="Google Shape;1752;p30"/>
            <p:cNvGrpSpPr/>
            <p:nvPr/>
          </p:nvGrpSpPr>
          <p:grpSpPr>
            <a:xfrm>
              <a:off x="-1894007" y="1606221"/>
              <a:ext cx="1167439" cy="1618991"/>
              <a:chOff x="-1894007" y="1606221"/>
              <a:chExt cx="1167439" cy="1618991"/>
            </a:xfrm>
          </p:grpSpPr>
          <p:sp>
            <p:nvSpPr>
              <p:cNvPr id="1753" name="Google Shape;1753;p30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0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55" name="Google Shape;1755;p30"/>
            <p:cNvSpPr/>
            <p:nvPr/>
          </p:nvSpPr>
          <p:spPr>
            <a:xfrm>
              <a:off x="-1850072" y="1641788"/>
              <a:ext cx="947760" cy="1315278"/>
            </a:xfrm>
            <a:custGeom>
              <a:avLst/>
              <a:gdLst/>
              <a:ahLst/>
              <a:cxnLst/>
              <a:rect l="l" t="t" r="r" b="b"/>
              <a:pathLst>
                <a:path w="2718" h="3772" extrusionOk="0">
                  <a:moveTo>
                    <a:pt x="606" y="552"/>
                  </a:moveTo>
                  <a:cubicBezTo>
                    <a:pt x="1127" y="1"/>
                    <a:pt x="1887" y="149"/>
                    <a:pt x="2302" y="886"/>
                  </a:cubicBezTo>
                  <a:cubicBezTo>
                    <a:pt x="2718" y="1623"/>
                    <a:pt x="2631" y="2667"/>
                    <a:pt x="2111" y="3220"/>
                  </a:cubicBezTo>
                  <a:cubicBezTo>
                    <a:pt x="1589" y="3772"/>
                    <a:pt x="830" y="3623"/>
                    <a:pt x="415" y="2885"/>
                  </a:cubicBezTo>
                  <a:cubicBezTo>
                    <a:pt x="0" y="2150"/>
                    <a:pt x="86" y="1105"/>
                    <a:pt x="606" y="5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6" name="Google Shape;1756;p30"/>
          <p:cNvGrpSpPr/>
          <p:nvPr/>
        </p:nvGrpSpPr>
        <p:grpSpPr>
          <a:xfrm>
            <a:off x="3583388" y="1152485"/>
            <a:ext cx="1297118" cy="841836"/>
            <a:chOff x="8065628" y="2733108"/>
            <a:chExt cx="2033100" cy="1319492"/>
          </a:xfrm>
        </p:grpSpPr>
        <p:sp>
          <p:nvSpPr>
            <p:cNvPr id="1757" name="Google Shape;1757;p30"/>
            <p:cNvSpPr/>
            <p:nvPr/>
          </p:nvSpPr>
          <p:spPr>
            <a:xfrm>
              <a:off x="8065628" y="3534500"/>
              <a:ext cx="2033100" cy="5181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8" name="Google Shape;1758;p30"/>
            <p:cNvGrpSpPr/>
            <p:nvPr/>
          </p:nvGrpSpPr>
          <p:grpSpPr>
            <a:xfrm>
              <a:off x="8336498" y="2733108"/>
              <a:ext cx="1491218" cy="1265520"/>
              <a:chOff x="1423010" y="5733745"/>
              <a:chExt cx="1491218" cy="1265520"/>
            </a:xfrm>
          </p:grpSpPr>
          <p:sp>
            <p:nvSpPr>
              <p:cNvPr id="1759" name="Google Shape;1759;p30"/>
              <p:cNvSpPr/>
              <p:nvPr/>
            </p:nvSpPr>
            <p:spPr>
              <a:xfrm>
                <a:off x="1957516" y="6173762"/>
                <a:ext cx="354178" cy="74829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386" extrusionOk="0">
                    <a:moveTo>
                      <a:pt x="535" y="1382"/>
                    </a:moveTo>
                    <a:lnTo>
                      <a:pt x="129" y="1386"/>
                    </a:lnTo>
                    <a:lnTo>
                      <a:pt x="144" y="1070"/>
                    </a:lnTo>
                    <a:lnTo>
                      <a:pt x="0" y="978"/>
                    </a:lnTo>
                    <a:lnTo>
                      <a:pt x="0" y="177"/>
                    </a:lnTo>
                    <a:lnTo>
                      <a:pt x="655" y="0"/>
                    </a:lnTo>
                    <a:lnTo>
                      <a:pt x="605" y="6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30"/>
              <p:cNvSpPr/>
              <p:nvPr/>
            </p:nvSpPr>
            <p:spPr>
              <a:xfrm>
                <a:off x="1610897" y="6120852"/>
                <a:ext cx="245117" cy="70024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297" extrusionOk="0">
                    <a:moveTo>
                      <a:pt x="444" y="75"/>
                    </a:moveTo>
                    <a:lnTo>
                      <a:pt x="453" y="1241"/>
                    </a:lnTo>
                    <a:lnTo>
                      <a:pt x="1" y="129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61" name="Google Shape;1761;p30"/>
              <p:cNvGrpSpPr/>
              <p:nvPr/>
            </p:nvGrpSpPr>
            <p:grpSpPr>
              <a:xfrm>
                <a:off x="1789066" y="6160804"/>
                <a:ext cx="305586" cy="761255"/>
                <a:chOff x="1789066" y="6160804"/>
                <a:chExt cx="305586" cy="761255"/>
              </a:xfrm>
            </p:grpSpPr>
            <p:sp>
              <p:nvSpPr>
                <p:cNvPr id="1762" name="Google Shape;1762;p30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30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64" name="Google Shape;1764;p30"/>
              <p:cNvGrpSpPr/>
              <p:nvPr/>
            </p:nvGrpSpPr>
            <p:grpSpPr>
              <a:xfrm>
                <a:off x="1423010" y="6120852"/>
                <a:ext cx="262934" cy="700247"/>
                <a:chOff x="1423010" y="6120852"/>
                <a:chExt cx="262934" cy="700247"/>
              </a:xfrm>
            </p:grpSpPr>
            <p:sp>
              <p:nvSpPr>
                <p:cNvPr id="1765" name="Google Shape;1765;p30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30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67" name="Google Shape;1767;p30"/>
              <p:cNvSpPr/>
              <p:nvPr/>
            </p:nvSpPr>
            <p:spPr>
              <a:xfrm>
                <a:off x="2550332" y="5956723"/>
                <a:ext cx="192746" cy="15063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79" extrusionOk="0">
                    <a:moveTo>
                      <a:pt x="274" y="1"/>
                    </a:moveTo>
                    <a:lnTo>
                      <a:pt x="357" y="278"/>
                    </a:ln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68" name="Google Shape;1768;p30"/>
              <p:cNvGrpSpPr/>
              <p:nvPr/>
            </p:nvGrpSpPr>
            <p:grpSpPr>
              <a:xfrm>
                <a:off x="2246365" y="6067402"/>
                <a:ext cx="369295" cy="882193"/>
                <a:chOff x="2246365" y="6067402"/>
                <a:chExt cx="369295" cy="882193"/>
              </a:xfrm>
            </p:grpSpPr>
            <p:sp>
              <p:nvSpPr>
                <p:cNvPr id="1769" name="Google Shape;1769;p30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30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71" name="Google Shape;1771;p30"/>
              <p:cNvSpPr/>
              <p:nvPr/>
            </p:nvSpPr>
            <p:spPr>
              <a:xfrm>
                <a:off x="2471506" y="6098176"/>
                <a:ext cx="299647" cy="8514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77" extrusionOk="0">
                    <a:moveTo>
                      <a:pt x="555" y="1"/>
                    </a:moveTo>
                    <a:lnTo>
                      <a:pt x="55" y="145"/>
                    </a:lnTo>
                    <a:lnTo>
                      <a:pt x="1" y="561"/>
                    </a:lnTo>
                    <a:lnTo>
                      <a:pt x="133" y="1056"/>
                    </a:lnTo>
                    <a:lnTo>
                      <a:pt x="259" y="1577"/>
                    </a:lnTo>
                    <a:lnTo>
                      <a:pt x="486" y="1421"/>
                    </a:lnTo>
                    <a:lnTo>
                      <a:pt x="551" y="9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30"/>
              <p:cNvSpPr/>
              <p:nvPr/>
            </p:nvSpPr>
            <p:spPr>
              <a:xfrm>
                <a:off x="2650754" y="6098176"/>
                <a:ext cx="263474" cy="76611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419" extrusionOk="0">
                    <a:moveTo>
                      <a:pt x="392" y="1354"/>
                    </a:moveTo>
                    <a:lnTo>
                      <a:pt x="154" y="1419"/>
                    </a:lnTo>
                    <a:lnTo>
                      <a:pt x="209" y="989"/>
                    </a:lnTo>
                    <a:lnTo>
                      <a:pt x="0" y="451"/>
                    </a:lnTo>
                    <a:lnTo>
                      <a:pt x="223" y="1"/>
                    </a:lnTo>
                    <a:lnTo>
                      <a:pt x="228" y="453"/>
                    </a:lnTo>
                    <a:lnTo>
                      <a:pt x="487" y="64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73" name="Google Shape;1773;p30"/>
              <p:cNvGrpSpPr/>
              <p:nvPr/>
            </p:nvGrpSpPr>
            <p:grpSpPr>
              <a:xfrm>
                <a:off x="1608198" y="5733745"/>
                <a:ext cx="1162955" cy="817405"/>
                <a:chOff x="1608198" y="5733745"/>
                <a:chExt cx="1162955" cy="817405"/>
              </a:xfrm>
            </p:grpSpPr>
            <p:sp>
              <p:nvSpPr>
                <p:cNvPr id="1774" name="Google Shape;1774;p30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30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76" name="Google Shape;1776;p30"/>
              <p:cNvGrpSpPr/>
              <p:nvPr/>
            </p:nvGrpSpPr>
            <p:grpSpPr>
              <a:xfrm>
                <a:off x="1423010" y="5945925"/>
                <a:ext cx="271572" cy="786631"/>
                <a:chOff x="1423010" y="5945925"/>
                <a:chExt cx="271572" cy="786631"/>
              </a:xfrm>
            </p:grpSpPr>
            <p:sp>
              <p:nvSpPr>
                <p:cNvPr id="1777" name="Google Shape;1777;p30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30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79" name="Google Shape;1779;p30"/>
              <p:cNvSpPr/>
              <p:nvPr/>
            </p:nvSpPr>
            <p:spPr>
              <a:xfrm>
                <a:off x="2246365" y="6471785"/>
                <a:ext cx="245657" cy="52748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77" extrusionOk="0">
                    <a:moveTo>
                      <a:pt x="70" y="147"/>
                    </a:moveTo>
                    <a:lnTo>
                      <a:pt x="0" y="830"/>
                    </a:lnTo>
                    <a:lnTo>
                      <a:pt x="196" y="977"/>
                    </a:lnTo>
                    <a:lnTo>
                      <a:pt x="455" y="966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80" name="Google Shape;1780;p30"/>
              <p:cNvGrpSpPr/>
              <p:nvPr/>
            </p:nvGrpSpPr>
            <p:grpSpPr>
              <a:xfrm>
                <a:off x="2246365" y="6550610"/>
                <a:ext cx="105821" cy="448655"/>
                <a:chOff x="2246365" y="6550610"/>
                <a:chExt cx="105821" cy="448655"/>
              </a:xfrm>
            </p:grpSpPr>
            <p:sp>
              <p:nvSpPr>
                <p:cNvPr id="1781" name="Google Shape;1781;p30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2" name="Google Shape;1782;p30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783" name="Google Shape;1783;p30"/>
          <p:cNvGrpSpPr/>
          <p:nvPr/>
        </p:nvGrpSpPr>
        <p:grpSpPr>
          <a:xfrm>
            <a:off x="-1713700" y="2273171"/>
            <a:ext cx="3638400" cy="2479255"/>
            <a:chOff x="6312975" y="3106046"/>
            <a:chExt cx="3638400" cy="2479255"/>
          </a:xfrm>
        </p:grpSpPr>
        <p:sp>
          <p:nvSpPr>
            <p:cNvPr id="1784" name="Google Shape;1784;p30"/>
            <p:cNvSpPr/>
            <p:nvPr/>
          </p:nvSpPr>
          <p:spPr>
            <a:xfrm rot="567">
              <a:off x="6312975" y="4608801"/>
              <a:ext cx="3638400" cy="9762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5" name="Google Shape;1785;p30"/>
            <p:cNvGrpSpPr/>
            <p:nvPr/>
          </p:nvGrpSpPr>
          <p:grpSpPr>
            <a:xfrm>
              <a:off x="6806474" y="3655957"/>
              <a:ext cx="2942098" cy="1755213"/>
              <a:chOff x="6945179" y="6413574"/>
              <a:chExt cx="3043444" cy="1815675"/>
            </a:xfrm>
          </p:grpSpPr>
          <p:grpSp>
            <p:nvGrpSpPr>
              <p:cNvPr id="1786" name="Google Shape;1786;p30"/>
              <p:cNvGrpSpPr/>
              <p:nvPr/>
            </p:nvGrpSpPr>
            <p:grpSpPr>
              <a:xfrm>
                <a:off x="8557875" y="6991265"/>
                <a:ext cx="460539" cy="1058199"/>
                <a:chOff x="8557875" y="6991265"/>
                <a:chExt cx="460539" cy="1058199"/>
              </a:xfrm>
            </p:grpSpPr>
            <p:sp>
              <p:nvSpPr>
                <p:cNvPr id="1787" name="Google Shape;1787;p30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8" name="Google Shape;1788;p30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89" name="Google Shape;1789;p30"/>
              <p:cNvGrpSpPr/>
              <p:nvPr/>
            </p:nvGrpSpPr>
            <p:grpSpPr>
              <a:xfrm>
                <a:off x="8081679" y="6722396"/>
                <a:ext cx="577158" cy="1303313"/>
                <a:chOff x="8081679" y="6722396"/>
                <a:chExt cx="577158" cy="1303313"/>
              </a:xfrm>
            </p:grpSpPr>
            <p:sp>
              <p:nvSpPr>
                <p:cNvPr id="1790" name="Google Shape;1790;p30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30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92" name="Google Shape;1792;p30"/>
              <p:cNvSpPr/>
              <p:nvPr/>
            </p:nvSpPr>
            <p:spPr>
              <a:xfrm>
                <a:off x="7396540" y="6674885"/>
                <a:ext cx="488614" cy="1146202"/>
              </a:xfrm>
              <a:custGeom>
                <a:avLst/>
                <a:gdLst/>
                <a:ahLst/>
                <a:cxnLst/>
                <a:rect l="l" t="t" r="r" b="b"/>
                <a:pathLst>
                  <a:path w="905" h="2123" extrusionOk="0">
                    <a:moveTo>
                      <a:pt x="0" y="1771"/>
                    </a:moveTo>
                    <a:lnTo>
                      <a:pt x="401" y="2122"/>
                    </a:lnTo>
                    <a:lnTo>
                      <a:pt x="904" y="0"/>
                    </a:lnTo>
                    <a:lnTo>
                      <a:pt x="716" y="391"/>
                    </a:lnTo>
                    <a:lnTo>
                      <a:pt x="529" y="459"/>
                    </a:lnTo>
                    <a:lnTo>
                      <a:pt x="489" y="867"/>
                    </a:lnTo>
                    <a:lnTo>
                      <a:pt x="308" y="99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93" name="Google Shape;1793;p30"/>
              <p:cNvGrpSpPr/>
              <p:nvPr/>
            </p:nvGrpSpPr>
            <p:grpSpPr>
              <a:xfrm>
                <a:off x="7613042" y="6674885"/>
                <a:ext cx="378473" cy="1215849"/>
                <a:chOff x="7613042" y="6674885"/>
                <a:chExt cx="378473" cy="1215849"/>
              </a:xfrm>
            </p:grpSpPr>
            <p:sp>
              <p:nvSpPr>
                <p:cNvPr id="1794" name="Google Shape;1794;p30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5" name="Google Shape;1795;p30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96" name="Google Shape;1796;p30"/>
              <p:cNvGrpSpPr/>
              <p:nvPr/>
            </p:nvGrpSpPr>
            <p:grpSpPr>
              <a:xfrm>
                <a:off x="9160949" y="7066850"/>
                <a:ext cx="341760" cy="968036"/>
                <a:chOff x="9160949" y="7066850"/>
                <a:chExt cx="341760" cy="968036"/>
              </a:xfrm>
            </p:grpSpPr>
            <p:sp>
              <p:nvSpPr>
                <p:cNvPr id="1797" name="Google Shape;1797;p30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8" name="Google Shape;1798;p30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99" name="Google Shape;1799;p30"/>
              <p:cNvSpPr/>
              <p:nvPr/>
            </p:nvSpPr>
            <p:spPr>
              <a:xfrm>
                <a:off x="8878579" y="7066850"/>
                <a:ext cx="375234" cy="982613"/>
              </a:xfrm>
              <a:custGeom>
                <a:avLst/>
                <a:gdLst/>
                <a:ahLst/>
                <a:cxnLst/>
                <a:rect l="l" t="t" r="r" b="b"/>
                <a:pathLst>
                  <a:path w="695" h="1820" extrusionOk="0">
                    <a:moveTo>
                      <a:pt x="79" y="1820"/>
                    </a:moveTo>
                    <a:lnTo>
                      <a:pt x="523" y="1576"/>
                    </a:lnTo>
                    <a:lnTo>
                      <a:pt x="695" y="789"/>
                    </a:lnTo>
                    <a:lnTo>
                      <a:pt x="653" y="0"/>
                    </a:lnTo>
                    <a:lnTo>
                      <a:pt x="259" y="112"/>
                    </a:lnTo>
                    <a:lnTo>
                      <a:pt x="259" y="547"/>
                    </a:lnTo>
                    <a:lnTo>
                      <a:pt x="1" y="821"/>
                    </a:lnTo>
                    <a:lnTo>
                      <a:pt x="135" y="12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0"/>
              <p:cNvSpPr/>
              <p:nvPr/>
            </p:nvSpPr>
            <p:spPr>
              <a:xfrm>
                <a:off x="9386090" y="6815258"/>
                <a:ext cx="602534" cy="1153761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137" extrusionOk="0">
                    <a:moveTo>
                      <a:pt x="702" y="2136"/>
                    </a:moveTo>
                    <a:lnTo>
                      <a:pt x="1116" y="1529"/>
                    </a:lnTo>
                    <a:lnTo>
                      <a:pt x="834" y="54"/>
                    </a:lnTo>
                    <a:lnTo>
                      <a:pt x="425" y="189"/>
                    </a:lnTo>
                    <a:lnTo>
                      <a:pt x="222" y="1"/>
                    </a:lnTo>
                    <a:lnTo>
                      <a:pt x="1" y="64"/>
                    </a:lnTo>
                    <a:lnTo>
                      <a:pt x="157" y="437"/>
                    </a:lnTo>
                    <a:lnTo>
                      <a:pt x="72" y="764"/>
                    </a:lnTo>
                    <a:lnTo>
                      <a:pt x="331" y="193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01" name="Google Shape;1801;p30"/>
              <p:cNvGrpSpPr/>
              <p:nvPr/>
            </p:nvGrpSpPr>
            <p:grpSpPr>
              <a:xfrm>
                <a:off x="9362874" y="7050653"/>
                <a:ext cx="402769" cy="984233"/>
                <a:chOff x="9362874" y="7050653"/>
                <a:chExt cx="402769" cy="984233"/>
              </a:xfrm>
            </p:grpSpPr>
            <p:sp>
              <p:nvSpPr>
                <p:cNvPr id="1802" name="Google Shape;1802;p30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3" name="Google Shape;1803;p30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04" name="Google Shape;1804;p30"/>
              <p:cNvGrpSpPr/>
              <p:nvPr/>
            </p:nvGrpSpPr>
            <p:grpSpPr>
              <a:xfrm>
                <a:off x="7884614" y="6413574"/>
                <a:ext cx="1951757" cy="799588"/>
                <a:chOff x="7884614" y="5118174"/>
                <a:chExt cx="1951757" cy="799588"/>
              </a:xfrm>
            </p:grpSpPr>
            <p:sp>
              <p:nvSpPr>
                <p:cNvPr id="1805" name="Google Shape;1805;p30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6" name="Google Shape;1806;p30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07" name="Google Shape;1807;p30"/>
              <p:cNvSpPr/>
              <p:nvPr/>
            </p:nvSpPr>
            <p:spPr>
              <a:xfrm>
                <a:off x="9017875" y="7066850"/>
                <a:ext cx="235938" cy="9016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670" extrusionOk="0">
                    <a:moveTo>
                      <a:pt x="1" y="112"/>
                    </a:moveTo>
                    <a:lnTo>
                      <a:pt x="298" y="533"/>
                    </a:lnTo>
                    <a:lnTo>
                      <a:pt x="146" y="485"/>
                    </a:lnTo>
                    <a:lnTo>
                      <a:pt x="252" y="986"/>
                    </a:lnTo>
                    <a:lnTo>
                      <a:pt x="74" y="1252"/>
                    </a:lnTo>
                    <a:lnTo>
                      <a:pt x="98" y="1669"/>
                    </a:lnTo>
                    <a:lnTo>
                      <a:pt x="265" y="1576"/>
                    </a:lnTo>
                    <a:lnTo>
                      <a:pt x="437" y="789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08" name="Google Shape;1808;p30"/>
              <p:cNvGrpSpPr/>
              <p:nvPr/>
            </p:nvGrpSpPr>
            <p:grpSpPr>
              <a:xfrm>
                <a:off x="7934825" y="6498338"/>
                <a:ext cx="126338" cy="152791"/>
                <a:chOff x="7934825" y="6498338"/>
                <a:chExt cx="126338" cy="152791"/>
              </a:xfrm>
            </p:grpSpPr>
            <p:sp>
              <p:nvSpPr>
                <p:cNvPr id="1809" name="Google Shape;1809;p30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30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11" name="Google Shape;1811;p30"/>
              <p:cNvSpPr/>
              <p:nvPr/>
            </p:nvSpPr>
            <p:spPr>
              <a:xfrm>
                <a:off x="8421279" y="6991265"/>
                <a:ext cx="298028" cy="103444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1916" extrusionOk="0">
                    <a:moveTo>
                      <a:pt x="193" y="250"/>
                    </a:moveTo>
                    <a:lnTo>
                      <a:pt x="179" y="677"/>
                    </a:lnTo>
                    <a:lnTo>
                      <a:pt x="43" y="622"/>
                    </a:lnTo>
                    <a:lnTo>
                      <a:pt x="164" y="1429"/>
                    </a:lnTo>
                    <a:lnTo>
                      <a:pt x="0" y="1613"/>
                    </a:lnTo>
                    <a:lnTo>
                      <a:pt x="201" y="1916"/>
                    </a:lnTo>
                    <a:lnTo>
                      <a:pt x="361" y="1831"/>
                    </a:lnTo>
                    <a:lnTo>
                      <a:pt x="551" y="734"/>
                    </a:lnTo>
                    <a:lnTo>
                      <a:pt x="454" y="1"/>
                    </a:lnTo>
                    <a:lnTo>
                      <a:pt x="294" y="1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12" name="Google Shape;1812;p30"/>
              <p:cNvGrpSpPr/>
              <p:nvPr/>
            </p:nvGrpSpPr>
            <p:grpSpPr>
              <a:xfrm>
                <a:off x="7879755" y="6849812"/>
                <a:ext cx="192206" cy="685670"/>
                <a:chOff x="7879755" y="6849812"/>
                <a:chExt cx="192206" cy="685670"/>
              </a:xfrm>
            </p:grpSpPr>
            <p:sp>
              <p:nvSpPr>
                <p:cNvPr id="1813" name="Google Shape;1813;p30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30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rgbClr val="000000">
                    <a:alpha val="391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15" name="Google Shape;1815;p30"/>
              <p:cNvSpPr/>
              <p:nvPr/>
            </p:nvSpPr>
            <p:spPr>
              <a:xfrm>
                <a:off x="9577756" y="7094925"/>
                <a:ext cx="295868" cy="59226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97" extrusionOk="0">
                    <a:moveTo>
                      <a:pt x="0" y="98"/>
                    </a:moveTo>
                    <a:lnTo>
                      <a:pt x="129" y="327"/>
                    </a:lnTo>
                    <a:lnTo>
                      <a:pt x="259" y="355"/>
                    </a:lnTo>
                    <a:lnTo>
                      <a:pt x="259" y="729"/>
                    </a:lnTo>
                    <a:lnTo>
                      <a:pt x="548" y="1096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16" name="Google Shape;1816;p30"/>
              <p:cNvGrpSpPr/>
              <p:nvPr/>
            </p:nvGrpSpPr>
            <p:grpSpPr>
              <a:xfrm>
                <a:off x="7550953" y="7304405"/>
                <a:ext cx="221361" cy="866535"/>
                <a:chOff x="7550953" y="7304405"/>
                <a:chExt cx="221361" cy="866535"/>
              </a:xfrm>
            </p:grpSpPr>
            <p:sp>
              <p:nvSpPr>
                <p:cNvPr id="1817" name="Google Shape;1817;p30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30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19" name="Google Shape;1819;p30"/>
              <p:cNvSpPr/>
              <p:nvPr/>
            </p:nvSpPr>
            <p:spPr>
              <a:xfrm>
                <a:off x="7865177" y="7257974"/>
                <a:ext cx="204624" cy="786091"/>
              </a:xfrm>
              <a:custGeom>
                <a:avLst/>
                <a:gdLst/>
                <a:ahLst/>
                <a:cxnLst/>
                <a:rect l="l" t="t" r="r" b="b"/>
                <a:pathLst>
                  <a:path w="379" h="1456" extrusionOk="0">
                    <a:moveTo>
                      <a:pt x="0" y="80"/>
                    </a:moveTo>
                    <a:lnTo>
                      <a:pt x="91" y="1456"/>
                    </a:lnTo>
                    <a:lnTo>
                      <a:pt x="378" y="1392"/>
                    </a:lnTo>
                    <a:lnTo>
                      <a:pt x="3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0"/>
              <p:cNvSpPr/>
              <p:nvPr/>
            </p:nvSpPr>
            <p:spPr>
              <a:xfrm>
                <a:off x="7631938" y="7301166"/>
                <a:ext cx="285610" cy="750458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390" extrusionOk="0">
                    <a:moveTo>
                      <a:pt x="145" y="1389"/>
                    </a:moveTo>
                    <a:lnTo>
                      <a:pt x="523" y="1376"/>
                    </a:lnTo>
                    <a:lnTo>
                      <a:pt x="528" y="616"/>
                    </a:lnTo>
                    <a:lnTo>
                      <a:pt x="432" y="0"/>
                    </a:lnTo>
                    <a:lnTo>
                      <a:pt x="0" y="200"/>
                    </a:lnTo>
                    <a:lnTo>
                      <a:pt x="158" y="672"/>
                    </a:lnTo>
                    <a:lnTo>
                      <a:pt x="133" y="102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21" name="Google Shape;1821;p30"/>
              <p:cNvGrpSpPr/>
              <p:nvPr/>
            </p:nvGrpSpPr>
            <p:grpSpPr>
              <a:xfrm>
                <a:off x="7998534" y="7032837"/>
                <a:ext cx="287229" cy="1032284"/>
                <a:chOff x="7998534" y="7032837"/>
                <a:chExt cx="287229" cy="1032284"/>
              </a:xfrm>
            </p:grpSpPr>
            <p:sp>
              <p:nvSpPr>
                <p:cNvPr id="1822" name="Google Shape;1822;p30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30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24" name="Google Shape;1824;p30"/>
              <p:cNvSpPr/>
              <p:nvPr/>
            </p:nvSpPr>
            <p:spPr>
              <a:xfrm>
                <a:off x="8005553" y="7257974"/>
                <a:ext cx="200845" cy="807147"/>
              </a:xfrm>
              <a:custGeom>
                <a:avLst/>
                <a:gdLst/>
                <a:ahLst/>
                <a:cxnLst/>
                <a:rect l="l" t="t" r="r" b="b"/>
                <a:pathLst>
                  <a:path w="372" h="1495" extrusionOk="0">
                    <a:moveTo>
                      <a:pt x="118" y="1392"/>
                    </a:moveTo>
                    <a:lnTo>
                      <a:pt x="372" y="1495"/>
                    </a:lnTo>
                    <a:lnTo>
                      <a:pt x="300" y="771"/>
                    </a:lnTo>
                    <a:lnTo>
                      <a:pt x="97" y="273"/>
                    </a:lnTo>
                    <a:lnTo>
                      <a:pt x="83" y="1"/>
                    </a:lnTo>
                    <a:lnTo>
                      <a:pt x="1" y="44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25" name="Google Shape;1825;p30"/>
              <p:cNvGrpSpPr/>
              <p:nvPr/>
            </p:nvGrpSpPr>
            <p:grpSpPr>
              <a:xfrm>
                <a:off x="7101752" y="7081428"/>
                <a:ext cx="254295" cy="143613"/>
                <a:chOff x="7101752" y="7081428"/>
                <a:chExt cx="254295" cy="143613"/>
              </a:xfrm>
            </p:grpSpPr>
            <p:sp>
              <p:nvSpPr>
                <p:cNvPr id="1826" name="Google Shape;1826;p30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30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28" name="Google Shape;1828;p30"/>
              <p:cNvGrpSpPr/>
              <p:nvPr/>
            </p:nvGrpSpPr>
            <p:grpSpPr>
              <a:xfrm>
                <a:off x="7018066" y="7234219"/>
                <a:ext cx="314765" cy="995031"/>
                <a:chOff x="7018066" y="7234219"/>
                <a:chExt cx="314765" cy="995031"/>
              </a:xfrm>
            </p:grpSpPr>
            <p:sp>
              <p:nvSpPr>
                <p:cNvPr id="1829" name="Google Shape;1829;p30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30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31" name="Google Shape;1831;p30"/>
              <p:cNvGrpSpPr/>
              <p:nvPr/>
            </p:nvGrpSpPr>
            <p:grpSpPr>
              <a:xfrm>
                <a:off x="6945179" y="7234219"/>
                <a:ext cx="233239" cy="923765"/>
                <a:chOff x="6945179" y="7234219"/>
                <a:chExt cx="233239" cy="923765"/>
              </a:xfrm>
            </p:grpSpPr>
            <p:sp>
              <p:nvSpPr>
                <p:cNvPr id="1832" name="Google Shape;1832;p30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30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34" name="Google Shape;1834;p30"/>
              <p:cNvGrpSpPr/>
              <p:nvPr/>
            </p:nvGrpSpPr>
            <p:grpSpPr>
              <a:xfrm>
                <a:off x="7075836" y="6849812"/>
                <a:ext cx="1164575" cy="604145"/>
                <a:chOff x="7075836" y="5554412"/>
                <a:chExt cx="1164575" cy="604145"/>
              </a:xfrm>
            </p:grpSpPr>
            <p:sp>
              <p:nvSpPr>
                <p:cNvPr id="1835" name="Google Shape;1835;p30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30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37" name="Google Shape;1837;p30"/>
              <p:cNvSpPr/>
              <p:nvPr/>
            </p:nvSpPr>
            <p:spPr>
              <a:xfrm>
                <a:off x="8218275" y="7491210"/>
                <a:ext cx="88544" cy="88543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64" extrusionOk="0">
                    <a:moveTo>
                      <a:pt x="65" y="1"/>
                    </a:moveTo>
                    <a:lnTo>
                      <a:pt x="0" y="164"/>
                    </a:lnTo>
                    <a:lnTo>
                      <a:pt x="163" y="75"/>
                    </a:lnTo>
                    <a:close/>
                  </a:path>
                </a:pathLst>
              </a:custGeom>
              <a:solidFill>
                <a:srgbClr val="808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0"/>
              <p:cNvSpPr/>
              <p:nvPr/>
            </p:nvSpPr>
            <p:spPr>
              <a:xfrm>
                <a:off x="7196775" y="7229360"/>
                <a:ext cx="373074" cy="99989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852" extrusionOk="0">
                    <a:moveTo>
                      <a:pt x="0" y="1852"/>
                    </a:moveTo>
                    <a:lnTo>
                      <a:pt x="607" y="1642"/>
                    </a:lnTo>
                    <a:lnTo>
                      <a:pt x="691" y="396"/>
                    </a:lnTo>
                    <a:lnTo>
                      <a:pt x="665" y="0"/>
                    </a:lnTo>
                    <a:lnTo>
                      <a:pt x="191" y="78"/>
                    </a:lnTo>
                    <a:lnTo>
                      <a:pt x="244" y="5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39" name="Google Shape;1839;p30"/>
              <p:cNvGrpSpPr/>
              <p:nvPr/>
            </p:nvGrpSpPr>
            <p:grpSpPr>
              <a:xfrm>
                <a:off x="7523957" y="7229360"/>
                <a:ext cx="139835" cy="941581"/>
                <a:chOff x="7523957" y="7229360"/>
                <a:chExt cx="139835" cy="941581"/>
              </a:xfrm>
            </p:grpSpPr>
            <p:sp>
              <p:nvSpPr>
                <p:cNvPr id="1840" name="Google Shape;1840;p30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30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42" name="Google Shape;1842;p30"/>
            <p:cNvGrpSpPr/>
            <p:nvPr/>
          </p:nvGrpSpPr>
          <p:grpSpPr>
            <a:xfrm>
              <a:off x="7782525" y="3106046"/>
              <a:ext cx="1538116" cy="1082460"/>
              <a:chOff x="3783535" y="6828906"/>
              <a:chExt cx="1591100" cy="1119747"/>
            </a:xfrm>
          </p:grpSpPr>
          <p:grpSp>
            <p:nvGrpSpPr>
              <p:cNvPr id="1843" name="Google Shape;1843;p30"/>
              <p:cNvGrpSpPr/>
              <p:nvPr/>
            </p:nvGrpSpPr>
            <p:grpSpPr>
              <a:xfrm>
                <a:off x="4167948" y="7259744"/>
                <a:ext cx="570140" cy="638699"/>
                <a:chOff x="4167948" y="7259744"/>
                <a:chExt cx="570140" cy="638699"/>
              </a:xfrm>
            </p:grpSpPr>
            <p:sp>
              <p:nvSpPr>
                <p:cNvPr id="1844" name="Google Shape;1844;p30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30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46" name="Google Shape;1846;p30"/>
              <p:cNvGrpSpPr/>
              <p:nvPr/>
            </p:nvGrpSpPr>
            <p:grpSpPr>
              <a:xfrm>
                <a:off x="4836890" y="7262984"/>
                <a:ext cx="237558" cy="490227"/>
                <a:chOff x="4836890" y="7262984"/>
                <a:chExt cx="237558" cy="490227"/>
              </a:xfrm>
            </p:grpSpPr>
            <p:sp>
              <p:nvSpPr>
                <p:cNvPr id="1847" name="Google Shape;1847;p30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30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49" name="Google Shape;1849;p30"/>
              <p:cNvSpPr/>
              <p:nvPr/>
            </p:nvSpPr>
            <p:spPr>
              <a:xfrm>
                <a:off x="4659261" y="7262984"/>
                <a:ext cx="242957" cy="635459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177" extrusionOk="0">
                    <a:moveTo>
                      <a:pt x="80" y="1176"/>
                    </a:moveTo>
                    <a:lnTo>
                      <a:pt x="329" y="865"/>
                    </a:lnTo>
                    <a:lnTo>
                      <a:pt x="450" y="421"/>
                    </a:lnTo>
                    <a:lnTo>
                      <a:pt x="420" y="0"/>
                    </a:lnTo>
                    <a:lnTo>
                      <a:pt x="145" y="141"/>
                    </a:lnTo>
                    <a:lnTo>
                      <a:pt x="29" y="4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0"/>
              <p:cNvSpPr/>
              <p:nvPr/>
            </p:nvSpPr>
            <p:spPr>
              <a:xfrm>
                <a:off x="4994002" y="7095615"/>
                <a:ext cx="380633" cy="591188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95" extrusionOk="0">
                    <a:moveTo>
                      <a:pt x="488" y="1094"/>
                    </a:moveTo>
                    <a:lnTo>
                      <a:pt x="704" y="1015"/>
                    </a:lnTo>
                    <a:lnTo>
                      <a:pt x="296" y="78"/>
                    </a:lnTo>
                    <a:lnTo>
                      <a:pt x="153" y="0"/>
                    </a:lnTo>
                    <a:lnTo>
                      <a:pt x="0" y="60"/>
                    </a:lnTo>
                    <a:lnTo>
                      <a:pt x="109" y="244"/>
                    </a:lnTo>
                    <a:lnTo>
                      <a:pt x="49" y="428"/>
                    </a:lnTo>
                    <a:lnTo>
                      <a:pt x="230" y="102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0"/>
              <p:cNvSpPr/>
              <p:nvPr/>
            </p:nvSpPr>
            <p:spPr>
              <a:xfrm>
                <a:off x="4976725" y="7227350"/>
                <a:ext cx="281291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974" extrusionOk="0">
                    <a:moveTo>
                      <a:pt x="180" y="973"/>
                    </a:moveTo>
                    <a:lnTo>
                      <a:pt x="520" y="850"/>
                    </a:lnTo>
                    <a:lnTo>
                      <a:pt x="356" y="302"/>
                    </a:lnTo>
                    <a:lnTo>
                      <a:pt x="155" y="189"/>
                    </a:lnTo>
                    <a:lnTo>
                      <a:pt x="141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0"/>
              <p:cNvSpPr/>
              <p:nvPr/>
            </p:nvSpPr>
            <p:spPr>
              <a:xfrm>
                <a:off x="4235436" y="7259204"/>
                <a:ext cx="329342" cy="688369"/>
              </a:xfrm>
              <a:custGeom>
                <a:avLst/>
                <a:gdLst/>
                <a:ahLst/>
                <a:cxnLst/>
                <a:rect l="l" t="t" r="r" b="b"/>
                <a:pathLst>
                  <a:path w="610" h="1275" extrusionOk="0">
                    <a:moveTo>
                      <a:pt x="610" y="47"/>
                    </a:moveTo>
                    <a:lnTo>
                      <a:pt x="494" y="528"/>
                    </a:lnTo>
                    <a:lnTo>
                      <a:pt x="584" y="486"/>
                    </a:lnTo>
                    <a:lnTo>
                      <a:pt x="534" y="871"/>
                    </a:lnTo>
                    <a:lnTo>
                      <a:pt x="581" y="1053"/>
                    </a:lnTo>
                    <a:lnTo>
                      <a:pt x="411" y="1275"/>
                    </a:lnTo>
                    <a:cubicBezTo>
                      <a:pt x="0" y="775"/>
                      <a:pt x="259" y="51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30"/>
              <p:cNvSpPr/>
              <p:nvPr/>
            </p:nvSpPr>
            <p:spPr>
              <a:xfrm>
                <a:off x="4085882" y="7186318"/>
                <a:ext cx="401689" cy="76233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12" extrusionOk="0">
                    <a:moveTo>
                      <a:pt x="0" y="1335"/>
                    </a:moveTo>
                    <a:lnTo>
                      <a:pt x="688" y="1411"/>
                    </a:lnTo>
                    <a:lnTo>
                      <a:pt x="614" y="706"/>
                    </a:lnTo>
                    <a:lnTo>
                      <a:pt x="743" y="136"/>
                    </a:lnTo>
                    <a:lnTo>
                      <a:pt x="290" y="1"/>
                    </a:lnTo>
                    <a:lnTo>
                      <a:pt x="25" y="6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54" name="Google Shape;1854;p30"/>
              <p:cNvGrpSpPr/>
              <p:nvPr/>
            </p:nvGrpSpPr>
            <p:grpSpPr>
              <a:xfrm>
                <a:off x="3883958" y="7186318"/>
                <a:ext cx="358497" cy="720763"/>
                <a:chOff x="3883958" y="7186318"/>
                <a:chExt cx="358497" cy="720763"/>
              </a:xfrm>
            </p:grpSpPr>
            <p:sp>
              <p:nvSpPr>
                <p:cNvPr id="1855" name="Google Shape;1855;p30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6" name="Google Shape;1856;p30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57" name="Google Shape;1857;p30"/>
              <p:cNvGrpSpPr/>
              <p:nvPr/>
            </p:nvGrpSpPr>
            <p:grpSpPr>
              <a:xfrm>
                <a:off x="3783535" y="7210614"/>
                <a:ext cx="282370" cy="646257"/>
                <a:chOff x="3783535" y="7210614"/>
                <a:chExt cx="282370" cy="646257"/>
              </a:xfrm>
            </p:grpSpPr>
            <p:sp>
              <p:nvSpPr>
                <p:cNvPr id="1858" name="Google Shape;1858;p30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9" name="Google Shape;1859;p30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60" name="Google Shape;1860;p30"/>
              <p:cNvGrpSpPr/>
              <p:nvPr/>
            </p:nvGrpSpPr>
            <p:grpSpPr>
              <a:xfrm>
                <a:off x="3948746" y="6828906"/>
                <a:ext cx="1128401" cy="510203"/>
                <a:chOff x="3948746" y="6828906"/>
                <a:chExt cx="1128401" cy="510203"/>
              </a:xfrm>
            </p:grpSpPr>
            <p:sp>
              <p:nvSpPr>
                <p:cNvPr id="1861" name="Google Shape;1861;p30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2" name="Google Shape;1862;p30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863" name="Google Shape;1863;p30"/>
          <p:cNvGrpSpPr/>
          <p:nvPr/>
        </p:nvGrpSpPr>
        <p:grpSpPr>
          <a:xfrm>
            <a:off x="4073703" y="3994317"/>
            <a:ext cx="996585" cy="1060662"/>
            <a:chOff x="11088391" y="1801919"/>
            <a:chExt cx="1491224" cy="1587104"/>
          </a:xfrm>
        </p:grpSpPr>
        <p:sp>
          <p:nvSpPr>
            <p:cNvPr id="1864" name="Google Shape;1864;p30"/>
            <p:cNvSpPr/>
            <p:nvPr/>
          </p:nvSpPr>
          <p:spPr>
            <a:xfrm>
              <a:off x="11262077" y="2818175"/>
              <a:ext cx="1144301" cy="57084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5" name="Google Shape;1865;p30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1866" name="Google Shape;1866;p30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0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8" name="Google Shape;1868;p30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1869" name="Google Shape;1869;p30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0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71" name="Google Shape;1871;p30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2" name="Google Shape;1872;p30"/>
          <p:cNvGrpSpPr/>
          <p:nvPr/>
        </p:nvGrpSpPr>
        <p:grpSpPr>
          <a:xfrm>
            <a:off x="7406825" y="3697329"/>
            <a:ext cx="1049100" cy="903550"/>
            <a:chOff x="3780925" y="2882779"/>
            <a:chExt cx="1049100" cy="903550"/>
          </a:xfrm>
        </p:grpSpPr>
        <p:sp>
          <p:nvSpPr>
            <p:cNvPr id="1873" name="Google Shape;1873;p30"/>
            <p:cNvSpPr/>
            <p:nvPr/>
          </p:nvSpPr>
          <p:spPr>
            <a:xfrm>
              <a:off x="3780925" y="3455729"/>
              <a:ext cx="1049100" cy="3306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4" name="Google Shape;1874;p30"/>
            <p:cNvGrpSpPr/>
            <p:nvPr/>
          </p:nvGrpSpPr>
          <p:grpSpPr>
            <a:xfrm>
              <a:off x="3880683" y="2882779"/>
              <a:ext cx="792284" cy="818891"/>
              <a:chOff x="4740563" y="5652322"/>
              <a:chExt cx="819576" cy="847099"/>
            </a:xfrm>
          </p:grpSpPr>
          <p:grpSp>
            <p:nvGrpSpPr>
              <p:cNvPr id="1875" name="Google Shape;1875;p30"/>
              <p:cNvGrpSpPr/>
              <p:nvPr/>
            </p:nvGrpSpPr>
            <p:grpSpPr>
              <a:xfrm>
                <a:off x="4872840" y="5652322"/>
                <a:ext cx="556642" cy="249973"/>
                <a:chOff x="4872840" y="5652322"/>
                <a:chExt cx="556642" cy="249973"/>
              </a:xfrm>
            </p:grpSpPr>
            <p:sp>
              <p:nvSpPr>
                <p:cNvPr id="1876" name="Google Shape;1876;p30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7" name="Google Shape;1877;p30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78" name="Google Shape;1878;p30"/>
              <p:cNvSpPr/>
              <p:nvPr/>
            </p:nvSpPr>
            <p:spPr>
              <a:xfrm>
                <a:off x="5070985" y="5759222"/>
                <a:ext cx="489154" cy="740199"/>
              </a:xfrm>
              <a:custGeom>
                <a:avLst/>
                <a:gdLst/>
                <a:ahLst/>
                <a:cxnLst/>
                <a:rect l="l" t="t" r="r" b="b"/>
                <a:pathLst>
                  <a:path w="906" h="1371" extrusionOk="0">
                    <a:moveTo>
                      <a:pt x="663" y="1"/>
                    </a:moveTo>
                    <a:lnTo>
                      <a:pt x="836" y="502"/>
                    </a:lnTo>
                    <a:lnTo>
                      <a:pt x="905" y="1072"/>
                    </a:lnTo>
                    <a:lnTo>
                      <a:pt x="1" y="1371"/>
                    </a:lnTo>
                    <a:lnTo>
                      <a:pt x="128" y="693"/>
                    </a:lnTo>
                    <a:lnTo>
                      <a:pt x="310" y="771"/>
                    </a:lnTo>
                    <a:lnTo>
                      <a:pt x="238" y="10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79" name="Google Shape;1879;p30"/>
              <p:cNvGrpSpPr/>
              <p:nvPr/>
            </p:nvGrpSpPr>
            <p:grpSpPr>
              <a:xfrm>
                <a:off x="4740563" y="5693354"/>
                <a:ext cx="402229" cy="779612"/>
                <a:chOff x="4740563" y="5693354"/>
                <a:chExt cx="402229" cy="779612"/>
              </a:xfrm>
            </p:grpSpPr>
            <p:sp>
              <p:nvSpPr>
                <p:cNvPr id="1880" name="Google Shape;1880;p30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1" name="Google Shape;1881;p30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82" name="Google Shape;1882;p30"/>
              <p:cNvGrpSpPr/>
              <p:nvPr/>
            </p:nvGrpSpPr>
            <p:grpSpPr>
              <a:xfrm>
                <a:off x="4831267" y="5780278"/>
                <a:ext cx="407088" cy="719143"/>
                <a:chOff x="4831267" y="5780278"/>
                <a:chExt cx="407088" cy="719143"/>
              </a:xfrm>
            </p:grpSpPr>
            <p:sp>
              <p:nvSpPr>
                <p:cNvPr id="1883" name="Google Shape;1883;p30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4" name="Google Shape;1884;p30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885" name="Google Shape;1885;p30"/>
          <p:cNvGrpSpPr/>
          <p:nvPr/>
        </p:nvGrpSpPr>
        <p:grpSpPr>
          <a:xfrm>
            <a:off x="597723" y="222391"/>
            <a:ext cx="1297066" cy="1910686"/>
            <a:chOff x="11088391" y="1801919"/>
            <a:chExt cx="1491224" cy="2196696"/>
          </a:xfrm>
        </p:grpSpPr>
        <p:sp>
          <p:nvSpPr>
            <p:cNvPr id="1886" name="Google Shape;1886;p30"/>
            <p:cNvSpPr/>
            <p:nvPr/>
          </p:nvSpPr>
          <p:spPr>
            <a:xfrm>
              <a:off x="11385943" y="3427786"/>
              <a:ext cx="896553" cy="57082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0"/>
            <p:cNvSpPr/>
            <p:nvPr/>
          </p:nvSpPr>
          <p:spPr>
            <a:xfrm>
              <a:off x="11758857" y="2657730"/>
              <a:ext cx="148992" cy="1083189"/>
            </a:xfrm>
            <a:custGeom>
              <a:avLst/>
              <a:gdLst/>
              <a:ahLst/>
              <a:cxnLst/>
              <a:rect l="l" t="t" r="r" b="b"/>
              <a:pathLst>
                <a:path w="344" h="2501" extrusionOk="0">
                  <a:moveTo>
                    <a:pt x="3" y="2406"/>
                  </a:moveTo>
                  <a:lnTo>
                    <a:pt x="3" y="2405"/>
                  </a:lnTo>
                  <a:lnTo>
                    <a:pt x="3" y="2400"/>
                  </a:lnTo>
                  <a:cubicBezTo>
                    <a:pt x="51" y="1886"/>
                    <a:pt x="46" y="634"/>
                    <a:pt x="93" y="120"/>
                  </a:cubicBezTo>
                  <a:cubicBezTo>
                    <a:pt x="104" y="1"/>
                    <a:pt x="195" y="226"/>
                    <a:pt x="205" y="107"/>
                  </a:cubicBezTo>
                  <a:cubicBezTo>
                    <a:pt x="261" y="740"/>
                    <a:pt x="288" y="1767"/>
                    <a:pt x="343" y="2400"/>
                  </a:cubicBezTo>
                  <a:lnTo>
                    <a:pt x="343" y="2401"/>
                  </a:lnTo>
                  <a:lnTo>
                    <a:pt x="343" y="2406"/>
                  </a:lnTo>
                  <a:lnTo>
                    <a:pt x="343" y="2411"/>
                  </a:lnTo>
                  <a:lnTo>
                    <a:pt x="341" y="2417"/>
                  </a:lnTo>
                  <a:lnTo>
                    <a:pt x="340" y="2421"/>
                  </a:lnTo>
                  <a:lnTo>
                    <a:pt x="338" y="2425"/>
                  </a:lnTo>
                  <a:lnTo>
                    <a:pt x="336" y="2430"/>
                  </a:lnTo>
                  <a:lnTo>
                    <a:pt x="334" y="2435"/>
                  </a:lnTo>
                  <a:lnTo>
                    <a:pt x="331" y="2439"/>
                  </a:lnTo>
                  <a:lnTo>
                    <a:pt x="328" y="2444"/>
                  </a:lnTo>
                  <a:lnTo>
                    <a:pt x="325" y="2449"/>
                  </a:lnTo>
                  <a:lnTo>
                    <a:pt x="320" y="2454"/>
                  </a:lnTo>
                  <a:lnTo>
                    <a:pt x="315" y="2458"/>
                  </a:lnTo>
                  <a:lnTo>
                    <a:pt x="309" y="2463"/>
                  </a:lnTo>
                  <a:lnTo>
                    <a:pt x="307" y="2465"/>
                  </a:lnTo>
                  <a:lnTo>
                    <a:pt x="295" y="2473"/>
                  </a:lnTo>
                  <a:lnTo>
                    <a:pt x="281" y="2481"/>
                  </a:lnTo>
                  <a:lnTo>
                    <a:pt x="279" y="2481"/>
                  </a:lnTo>
                  <a:lnTo>
                    <a:pt x="277" y="2482"/>
                  </a:lnTo>
                  <a:lnTo>
                    <a:pt x="264" y="2487"/>
                  </a:lnTo>
                  <a:lnTo>
                    <a:pt x="262" y="2489"/>
                  </a:lnTo>
                  <a:lnTo>
                    <a:pt x="259" y="2490"/>
                  </a:lnTo>
                  <a:lnTo>
                    <a:pt x="250" y="2492"/>
                  </a:lnTo>
                  <a:lnTo>
                    <a:pt x="246" y="2494"/>
                  </a:lnTo>
                  <a:lnTo>
                    <a:pt x="243" y="2494"/>
                  </a:lnTo>
                  <a:lnTo>
                    <a:pt x="236" y="2495"/>
                  </a:lnTo>
                  <a:lnTo>
                    <a:pt x="231" y="2496"/>
                  </a:lnTo>
                  <a:lnTo>
                    <a:pt x="228" y="2496"/>
                  </a:lnTo>
                  <a:lnTo>
                    <a:pt x="221" y="2498"/>
                  </a:lnTo>
                  <a:lnTo>
                    <a:pt x="216" y="2499"/>
                  </a:lnTo>
                  <a:lnTo>
                    <a:pt x="212" y="2499"/>
                  </a:lnTo>
                  <a:lnTo>
                    <a:pt x="206" y="2499"/>
                  </a:lnTo>
                  <a:lnTo>
                    <a:pt x="201" y="2500"/>
                  </a:lnTo>
                  <a:lnTo>
                    <a:pt x="196" y="2500"/>
                  </a:lnTo>
                  <a:lnTo>
                    <a:pt x="189" y="2500"/>
                  </a:lnTo>
                  <a:lnTo>
                    <a:pt x="185" y="2500"/>
                  </a:lnTo>
                  <a:lnTo>
                    <a:pt x="180" y="2500"/>
                  </a:lnTo>
                  <a:lnTo>
                    <a:pt x="174" y="2500"/>
                  </a:lnTo>
                  <a:lnTo>
                    <a:pt x="170" y="2500"/>
                  </a:lnTo>
                  <a:lnTo>
                    <a:pt x="165" y="2500"/>
                  </a:lnTo>
                  <a:lnTo>
                    <a:pt x="157" y="2500"/>
                  </a:lnTo>
                  <a:lnTo>
                    <a:pt x="153" y="2500"/>
                  </a:lnTo>
                  <a:lnTo>
                    <a:pt x="148" y="2500"/>
                  </a:lnTo>
                  <a:lnTo>
                    <a:pt x="139" y="2499"/>
                  </a:lnTo>
                  <a:lnTo>
                    <a:pt x="135" y="2499"/>
                  </a:lnTo>
                  <a:lnTo>
                    <a:pt x="133" y="2499"/>
                  </a:lnTo>
                  <a:lnTo>
                    <a:pt x="118" y="2496"/>
                  </a:lnTo>
                  <a:lnTo>
                    <a:pt x="116" y="2496"/>
                  </a:lnTo>
                  <a:lnTo>
                    <a:pt x="114" y="2496"/>
                  </a:lnTo>
                  <a:lnTo>
                    <a:pt x="101" y="2493"/>
                  </a:lnTo>
                  <a:lnTo>
                    <a:pt x="97" y="2493"/>
                  </a:lnTo>
                  <a:lnTo>
                    <a:pt x="81" y="2488"/>
                  </a:lnTo>
                  <a:lnTo>
                    <a:pt x="73" y="2484"/>
                  </a:lnTo>
                  <a:lnTo>
                    <a:pt x="64" y="2480"/>
                  </a:lnTo>
                  <a:lnTo>
                    <a:pt x="55" y="2474"/>
                  </a:lnTo>
                  <a:lnTo>
                    <a:pt x="55" y="2474"/>
                  </a:lnTo>
                  <a:lnTo>
                    <a:pt x="42" y="2467"/>
                  </a:lnTo>
                  <a:lnTo>
                    <a:pt x="41" y="2467"/>
                  </a:lnTo>
                  <a:lnTo>
                    <a:pt x="39" y="2464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29" y="2458"/>
                  </a:lnTo>
                  <a:lnTo>
                    <a:pt x="23" y="2453"/>
                  </a:lnTo>
                  <a:lnTo>
                    <a:pt x="21" y="2452"/>
                  </a:lnTo>
                  <a:lnTo>
                    <a:pt x="21" y="2452"/>
                  </a:lnTo>
                  <a:lnTo>
                    <a:pt x="20" y="2450"/>
                  </a:lnTo>
                  <a:lnTo>
                    <a:pt x="19" y="2450"/>
                  </a:lnTo>
                  <a:lnTo>
                    <a:pt x="17" y="2448"/>
                  </a:lnTo>
                  <a:lnTo>
                    <a:pt x="14" y="2443"/>
                  </a:lnTo>
                  <a:lnTo>
                    <a:pt x="12" y="2441"/>
                  </a:lnTo>
                  <a:lnTo>
                    <a:pt x="12" y="2441"/>
                  </a:lnTo>
                  <a:lnTo>
                    <a:pt x="11" y="2438"/>
                  </a:lnTo>
                  <a:lnTo>
                    <a:pt x="9" y="2434"/>
                  </a:lnTo>
                  <a:lnTo>
                    <a:pt x="9" y="2434"/>
                  </a:lnTo>
                  <a:lnTo>
                    <a:pt x="7" y="2433"/>
                  </a:lnTo>
                  <a:lnTo>
                    <a:pt x="7" y="2433"/>
                  </a:lnTo>
                  <a:lnTo>
                    <a:pt x="5" y="2431"/>
                  </a:lnTo>
                  <a:lnTo>
                    <a:pt x="4" y="2427"/>
                  </a:lnTo>
                  <a:lnTo>
                    <a:pt x="3" y="2426"/>
                  </a:lnTo>
                  <a:lnTo>
                    <a:pt x="3" y="2424"/>
                  </a:lnTo>
                  <a:lnTo>
                    <a:pt x="1" y="2422"/>
                  </a:lnTo>
                  <a:lnTo>
                    <a:pt x="0" y="2418"/>
                  </a:lnTo>
                  <a:lnTo>
                    <a:pt x="0" y="2417"/>
                  </a:lnTo>
                  <a:lnTo>
                    <a:pt x="0" y="2415"/>
                  </a:lnTo>
                  <a:lnTo>
                    <a:pt x="0" y="2412"/>
                  </a:lnTo>
                  <a:lnTo>
                    <a:pt x="0" y="240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8" name="Google Shape;1888;p30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1889" name="Google Shape;1889;p30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0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1" name="Google Shape;1891;p30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1892" name="Google Shape;1892;p30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0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94" name="Google Shape;1894;p30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2"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6" name="Google Shape;1896;p31"/>
          <p:cNvGrpSpPr/>
          <p:nvPr/>
        </p:nvGrpSpPr>
        <p:grpSpPr>
          <a:xfrm>
            <a:off x="0" y="68845"/>
            <a:ext cx="9160487" cy="5075307"/>
            <a:chOff x="0" y="68845"/>
            <a:chExt cx="9160487" cy="5075307"/>
          </a:xfrm>
        </p:grpSpPr>
        <p:grpSp>
          <p:nvGrpSpPr>
            <p:cNvPr id="1897" name="Google Shape;1897;p31"/>
            <p:cNvGrpSpPr/>
            <p:nvPr/>
          </p:nvGrpSpPr>
          <p:grpSpPr>
            <a:xfrm>
              <a:off x="344475" y="68845"/>
              <a:ext cx="8568315" cy="646310"/>
              <a:chOff x="344475" y="68845"/>
              <a:chExt cx="8568315" cy="646310"/>
            </a:xfrm>
          </p:grpSpPr>
          <p:grpSp>
            <p:nvGrpSpPr>
              <p:cNvPr id="1898" name="Google Shape;1898;p31"/>
              <p:cNvGrpSpPr/>
              <p:nvPr/>
            </p:nvGrpSpPr>
            <p:grpSpPr>
              <a:xfrm flipH="1">
                <a:off x="3295628" y="152408"/>
                <a:ext cx="2552759" cy="471401"/>
                <a:chOff x="-96733" y="812573"/>
                <a:chExt cx="2531494" cy="467475"/>
              </a:xfrm>
            </p:grpSpPr>
            <p:sp>
              <p:nvSpPr>
                <p:cNvPr id="1899" name="Google Shape;1899;p31"/>
                <p:cNvSpPr/>
                <p:nvPr/>
              </p:nvSpPr>
              <p:spPr>
                <a:xfrm flipH="1">
                  <a:off x="-96733" y="812573"/>
                  <a:ext cx="2531494" cy="46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6" h="1652" extrusionOk="0">
                      <a:moveTo>
                        <a:pt x="1490" y="0"/>
                      </a:moveTo>
                      <a:cubicBezTo>
                        <a:pt x="1489" y="0"/>
                        <a:pt x="1489" y="0"/>
                        <a:pt x="1488" y="0"/>
                      </a:cubicBezTo>
                      <a:cubicBezTo>
                        <a:pt x="1398" y="0"/>
                        <a:pt x="1367" y="94"/>
                        <a:pt x="1343" y="162"/>
                      </a:cubicBezTo>
                      <a:cubicBezTo>
                        <a:pt x="1271" y="362"/>
                        <a:pt x="1237" y="572"/>
                        <a:pt x="1227" y="783"/>
                      </a:cubicBezTo>
                      <a:cubicBezTo>
                        <a:pt x="1196" y="755"/>
                        <a:pt x="1113" y="653"/>
                        <a:pt x="1078" y="628"/>
                      </a:cubicBezTo>
                      <a:cubicBezTo>
                        <a:pt x="1072" y="624"/>
                        <a:pt x="1066" y="622"/>
                        <a:pt x="1062" y="622"/>
                      </a:cubicBezTo>
                      <a:cubicBezTo>
                        <a:pt x="1007" y="622"/>
                        <a:pt x="1050" y="883"/>
                        <a:pt x="1050" y="883"/>
                      </a:cubicBezTo>
                      <a:cubicBezTo>
                        <a:pt x="999" y="823"/>
                        <a:pt x="933" y="769"/>
                        <a:pt x="862" y="769"/>
                      </a:cubicBezTo>
                      <a:cubicBezTo>
                        <a:pt x="831" y="769"/>
                        <a:pt x="800" y="779"/>
                        <a:pt x="768" y="803"/>
                      </a:cubicBezTo>
                      <a:cubicBezTo>
                        <a:pt x="720" y="840"/>
                        <a:pt x="705" y="895"/>
                        <a:pt x="705" y="954"/>
                      </a:cubicBezTo>
                      <a:cubicBezTo>
                        <a:pt x="632" y="896"/>
                        <a:pt x="533" y="864"/>
                        <a:pt x="446" y="851"/>
                      </a:cubicBezTo>
                      <a:cubicBezTo>
                        <a:pt x="442" y="850"/>
                        <a:pt x="438" y="850"/>
                        <a:pt x="435" y="850"/>
                      </a:cubicBezTo>
                      <a:cubicBezTo>
                        <a:pt x="341" y="850"/>
                        <a:pt x="440" y="1057"/>
                        <a:pt x="448" y="1113"/>
                      </a:cubicBezTo>
                      <a:cubicBezTo>
                        <a:pt x="442" y="1113"/>
                        <a:pt x="435" y="1113"/>
                        <a:pt x="429" y="1113"/>
                      </a:cubicBezTo>
                      <a:cubicBezTo>
                        <a:pt x="369" y="1113"/>
                        <a:pt x="299" y="1103"/>
                        <a:pt x="233" y="1103"/>
                      </a:cubicBezTo>
                      <a:cubicBezTo>
                        <a:pt x="144" y="1103"/>
                        <a:pt x="63" y="1123"/>
                        <a:pt x="28" y="1220"/>
                      </a:cubicBezTo>
                      <a:cubicBezTo>
                        <a:pt x="0" y="1298"/>
                        <a:pt x="45" y="1401"/>
                        <a:pt x="119" y="1425"/>
                      </a:cubicBezTo>
                      <a:cubicBezTo>
                        <a:pt x="94" y="1431"/>
                        <a:pt x="69" y="1438"/>
                        <a:pt x="45" y="1447"/>
                      </a:cubicBezTo>
                      <a:cubicBezTo>
                        <a:pt x="34" y="1451"/>
                        <a:pt x="36" y="1466"/>
                        <a:pt x="48" y="1467"/>
                      </a:cubicBezTo>
                      <a:cubicBezTo>
                        <a:pt x="66" y="1468"/>
                        <a:pt x="85" y="1468"/>
                        <a:pt x="104" y="1468"/>
                      </a:cubicBezTo>
                      <a:cubicBezTo>
                        <a:pt x="825" y="1468"/>
                        <a:pt x="1556" y="1334"/>
                        <a:pt x="2276" y="1289"/>
                      </a:cubicBezTo>
                      <a:cubicBezTo>
                        <a:pt x="2865" y="1252"/>
                        <a:pt x="3455" y="1234"/>
                        <a:pt x="4045" y="1234"/>
                      </a:cubicBezTo>
                      <a:cubicBezTo>
                        <a:pt x="4179" y="1234"/>
                        <a:pt x="4314" y="1235"/>
                        <a:pt x="4448" y="1237"/>
                      </a:cubicBezTo>
                      <a:cubicBezTo>
                        <a:pt x="5172" y="1248"/>
                        <a:pt x="5896" y="1292"/>
                        <a:pt x="6616" y="1366"/>
                      </a:cubicBezTo>
                      <a:cubicBezTo>
                        <a:pt x="7027" y="1410"/>
                        <a:pt x="7436" y="1458"/>
                        <a:pt x="7844" y="1518"/>
                      </a:cubicBezTo>
                      <a:cubicBezTo>
                        <a:pt x="8133" y="1559"/>
                        <a:pt x="8820" y="1652"/>
                        <a:pt x="8928" y="1652"/>
                      </a:cubicBezTo>
                      <a:cubicBezTo>
                        <a:pt x="8941" y="1652"/>
                        <a:pt x="8946" y="1650"/>
                        <a:pt x="8940" y="1647"/>
                      </a:cubicBezTo>
                      <a:cubicBezTo>
                        <a:pt x="8943" y="1489"/>
                        <a:pt x="8767" y="1483"/>
                        <a:pt x="8712" y="1464"/>
                      </a:cubicBezTo>
                      <a:cubicBezTo>
                        <a:pt x="8703" y="1376"/>
                        <a:pt x="8669" y="1299"/>
                        <a:pt x="8584" y="1257"/>
                      </a:cubicBezTo>
                      <a:cubicBezTo>
                        <a:pt x="8549" y="1238"/>
                        <a:pt x="8519" y="1231"/>
                        <a:pt x="8492" y="1231"/>
                      </a:cubicBezTo>
                      <a:cubicBezTo>
                        <a:pt x="8433" y="1231"/>
                        <a:pt x="8385" y="1263"/>
                        <a:pt x="8318" y="1287"/>
                      </a:cubicBezTo>
                      <a:cubicBezTo>
                        <a:pt x="8280" y="1237"/>
                        <a:pt x="8195" y="1224"/>
                        <a:pt x="8119" y="1224"/>
                      </a:cubicBezTo>
                      <a:cubicBezTo>
                        <a:pt x="8049" y="1224"/>
                        <a:pt x="7987" y="1235"/>
                        <a:pt x="7975" y="1240"/>
                      </a:cubicBezTo>
                      <a:cubicBezTo>
                        <a:pt x="8054" y="1086"/>
                        <a:pt x="8106" y="908"/>
                        <a:pt x="7999" y="817"/>
                      </a:cubicBezTo>
                      <a:cubicBezTo>
                        <a:pt x="7973" y="795"/>
                        <a:pt x="7945" y="786"/>
                        <a:pt x="7917" y="786"/>
                      </a:cubicBezTo>
                      <a:cubicBezTo>
                        <a:pt x="7871" y="786"/>
                        <a:pt x="7824" y="811"/>
                        <a:pt x="7781" y="837"/>
                      </a:cubicBezTo>
                      <a:cubicBezTo>
                        <a:pt x="7673" y="904"/>
                        <a:pt x="7571" y="989"/>
                        <a:pt x="7471" y="1075"/>
                      </a:cubicBezTo>
                      <a:cubicBezTo>
                        <a:pt x="7471" y="1054"/>
                        <a:pt x="7509" y="822"/>
                        <a:pt x="7358" y="822"/>
                      </a:cubicBezTo>
                      <a:cubicBezTo>
                        <a:pt x="7210" y="822"/>
                        <a:pt x="7101" y="997"/>
                        <a:pt x="6961" y="1118"/>
                      </a:cubicBezTo>
                      <a:cubicBezTo>
                        <a:pt x="6959" y="882"/>
                        <a:pt x="6953" y="492"/>
                        <a:pt x="6781" y="492"/>
                      </a:cubicBezTo>
                      <a:cubicBezTo>
                        <a:pt x="6765" y="492"/>
                        <a:pt x="6747" y="495"/>
                        <a:pt x="6728" y="502"/>
                      </a:cubicBezTo>
                      <a:cubicBezTo>
                        <a:pt x="6557" y="566"/>
                        <a:pt x="6435" y="860"/>
                        <a:pt x="6365" y="954"/>
                      </a:cubicBezTo>
                      <a:cubicBezTo>
                        <a:pt x="6339" y="907"/>
                        <a:pt x="6313" y="863"/>
                        <a:pt x="6287" y="816"/>
                      </a:cubicBezTo>
                      <a:cubicBezTo>
                        <a:pt x="6276" y="796"/>
                        <a:pt x="6252" y="784"/>
                        <a:pt x="6229" y="784"/>
                      </a:cubicBezTo>
                      <a:cubicBezTo>
                        <a:pt x="6213" y="784"/>
                        <a:pt x="6197" y="790"/>
                        <a:pt x="6185" y="803"/>
                      </a:cubicBezTo>
                      <a:cubicBezTo>
                        <a:pt x="6144" y="851"/>
                        <a:pt x="6103" y="890"/>
                        <a:pt x="6058" y="928"/>
                      </a:cubicBezTo>
                      <a:cubicBezTo>
                        <a:pt x="6030" y="847"/>
                        <a:pt x="6099" y="739"/>
                        <a:pt x="6027" y="673"/>
                      </a:cubicBezTo>
                      <a:cubicBezTo>
                        <a:pt x="6013" y="660"/>
                        <a:pt x="5996" y="654"/>
                        <a:pt x="5979" y="654"/>
                      </a:cubicBezTo>
                      <a:cubicBezTo>
                        <a:pt x="5925" y="654"/>
                        <a:pt x="5860" y="712"/>
                        <a:pt x="5809" y="781"/>
                      </a:cubicBezTo>
                      <a:cubicBezTo>
                        <a:pt x="5798" y="553"/>
                        <a:pt x="5729" y="318"/>
                        <a:pt x="5560" y="270"/>
                      </a:cubicBezTo>
                      <a:cubicBezTo>
                        <a:pt x="5544" y="265"/>
                        <a:pt x="5529" y="263"/>
                        <a:pt x="5514" y="263"/>
                      </a:cubicBezTo>
                      <a:cubicBezTo>
                        <a:pt x="5443" y="263"/>
                        <a:pt x="5389" y="313"/>
                        <a:pt x="5349" y="374"/>
                      </a:cubicBezTo>
                      <a:cubicBezTo>
                        <a:pt x="5254" y="524"/>
                        <a:pt x="5199" y="719"/>
                        <a:pt x="5144" y="901"/>
                      </a:cubicBezTo>
                      <a:cubicBezTo>
                        <a:pt x="5096" y="845"/>
                        <a:pt x="5029" y="814"/>
                        <a:pt x="4958" y="814"/>
                      </a:cubicBezTo>
                      <a:cubicBezTo>
                        <a:pt x="4906" y="814"/>
                        <a:pt x="4853" y="830"/>
                        <a:pt x="4803" y="866"/>
                      </a:cubicBezTo>
                      <a:cubicBezTo>
                        <a:pt x="4754" y="796"/>
                        <a:pt x="4679" y="760"/>
                        <a:pt x="4607" y="760"/>
                      </a:cubicBezTo>
                      <a:cubicBezTo>
                        <a:pt x="4538" y="760"/>
                        <a:pt x="4470" y="792"/>
                        <a:pt x="4429" y="861"/>
                      </a:cubicBezTo>
                      <a:cubicBezTo>
                        <a:pt x="4461" y="698"/>
                        <a:pt x="4456" y="487"/>
                        <a:pt x="4293" y="452"/>
                      </a:cubicBezTo>
                      <a:cubicBezTo>
                        <a:pt x="4280" y="449"/>
                        <a:pt x="4266" y="447"/>
                        <a:pt x="4253" y="447"/>
                      </a:cubicBezTo>
                      <a:cubicBezTo>
                        <a:pt x="4078" y="447"/>
                        <a:pt x="3936" y="688"/>
                        <a:pt x="3833" y="854"/>
                      </a:cubicBezTo>
                      <a:cubicBezTo>
                        <a:pt x="3815" y="805"/>
                        <a:pt x="3762" y="657"/>
                        <a:pt x="3732" y="630"/>
                      </a:cubicBezTo>
                      <a:cubicBezTo>
                        <a:pt x="3714" y="613"/>
                        <a:pt x="3693" y="606"/>
                        <a:pt x="3671" y="606"/>
                      </a:cubicBezTo>
                      <a:cubicBezTo>
                        <a:pt x="3608" y="606"/>
                        <a:pt x="3537" y="665"/>
                        <a:pt x="3484" y="699"/>
                      </a:cubicBezTo>
                      <a:cubicBezTo>
                        <a:pt x="3478" y="634"/>
                        <a:pt x="3465" y="431"/>
                        <a:pt x="3380" y="431"/>
                      </a:cubicBezTo>
                      <a:cubicBezTo>
                        <a:pt x="3367" y="431"/>
                        <a:pt x="3353" y="436"/>
                        <a:pt x="3338" y="446"/>
                      </a:cubicBezTo>
                      <a:cubicBezTo>
                        <a:pt x="3248" y="501"/>
                        <a:pt x="3186" y="589"/>
                        <a:pt x="3141" y="677"/>
                      </a:cubicBezTo>
                      <a:cubicBezTo>
                        <a:pt x="3155" y="553"/>
                        <a:pt x="3139" y="426"/>
                        <a:pt x="3100" y="307"/>
                      </a:cubicBezTo>
                      <a:cubicBezTo>
                        <a:pt x="3069" y="217"/>
                        <a:pt x="3015" y="53"/>
                        <a:pt x="2906" y="27"/>
                      </a:cubicBezTo>
                      <a:cubicBezTo>
                        <a:pt x="2894" y="24"/>
                        <a:pt x="2882" y="23"/>
                        <a:pt x="2872" y="23"/>
                      </a:cubicBezTo>
                      <a:cubicBezTo>
                        <a:pt x="2785" y="23"/>
                        <a:pt x="2745" y="114"/>
                        <a:pt x="2707" y="187"/>
                      </a:cubicBezTo>
                      <a:cubicBezTo>
                        <a:pt x="2619" y="355"/>
                        <a:pt x="2545" y="530"/>
                        <a:pt x="2477" y="709"/>
                      </a:cubicBezTo>
                      <a:cubicBezTo>
                        <a:pt x="2397" y="645"/>
                        <a:pt x="2290" y="592"/>
                        <a:pt x="2200" y="592"/>
                      </a:cubicBezTo>
                      <a:cubicBezTo>
                        <a:pt x="2161" y="592"/>
                        <a:pt x="2124" y="602"/>
                        <a:pt x="2095" y="625"/>
                      </a:cubicBezTo>
                      <a:cubicBezTo>
                        <a:pt x="2079" y="571"/>
                        <a:pt x="2095" y="426"/>
                        <a:pt x="2064" y="375"/>
                      </a:cubicBezTo>
                      <a:cubicBezTo>
                        <a:pt x="2056" y="362"/>
                        <a:pt x="2047" y="357"/>
                        <a:pt x="2038" y="357"/>
                      </a:cubicBezTo>
                      <a:cubicBezTo>
                        <a:pt x="1984" y="357"/>
                        <a:pt x="1921" y="563"/>
                        <a:pt x="1914" y="595"/>
                      </a:cubicBezTo>
                      <a:cubicBezTo>
                        <a:pt x="1884" y="487"/>
                        <a:pt x="1834" y="384"/>
                        <a:pt x="1775" y="290"/>
                      </a:cubicBezTo>
                      <a:cubicBezTo>
                        <a:pt x="1722" y="202"/>
                        <a:pt x="1611" y="0"/>
                        <a:pt x="14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0" name="Google Shape;1900;p31"/>
                <p:cNvSpPr/>
                <p:nvPr/>
              </p:nvSpPr>
              <p:spPr>
                <a:xfrm flipH="1">
                  <a:off x="-96733" y="812573"/>
                  <a:ext cx="2531494" cy="46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6" h="1652" extrusionOk="0">
                      <a:moveTo>
                        <a:pt x="1490" y="0"/>
                      </a:moveTo>
                      <a:cubicBezTo>
                        <a:pt x="1489" y="0"/>
                        <a:pt x="1489" y="0"/>
                        <a:pt x="1488" y="0"/>
                      </a:cubicBezTo>
                      <a:cubicBezTo>
                        <a:pt x="1398" y="0"/>
                        <a:pt x="1367" y="94"/>
                        <a:pt x="1343" y="162"/>
                      </a:cubicBezTo>
                      <a:cubicBezTo>
                        <a:pt x="1271" y="362"/>
                        <a:pt x="1237" y="572"/>
                        <a:pt x="1227" y="783"/>
                      </a:cubicBezTo>
                      <a:cubicBezTo>
                        <a:pt x="1196" y="755"/>
                        <a:pt x="1113" y="653"/>
                        <a:pt x="1078" y="628"/>
                      </a:cubicBezTo>
                      <a:cubicBezTo>
                        <a:pt x="1072" y="624"/>
                        <a:pt x="1066" y="622"/>
                        <a:pt x="1062" y="622"/>
                      </a:cubicBezTo>
                      <a:cubicBezTo>
                        <a:pt x="1007" y="622"/>
                        <a:pt x="1050" y="883"/>
                        <a:pt x="1050" y="883"/>
                      </a:cubicBezTo>
                      <a:cubicBezTo>
                        <a:pt x="999" y="823"/>
                        <a:pt x="933" y="769"/>
                        <a:pt x="862" y="769"/>
                      </a:cubicBezTo>
                      <a:cubicBezTo>
                        <a:pt x="831" y="769"/>
                        <a:pt x="800" y="779"/>
                        <a:pt x="768" y="803"/>
                      </a:cubicBezTo>
                      <a:cubicBezTo>
                        <a:pt x="720" y="840"/>
                        <a:pt x="705" y="895"/>
                        <a:pt x="705" y="954"/>
                      </a:cubicBezTo>
                      <a:cubicBezTo>
                        <a:pt x="632" y="896"/>
                        <a:pt x="533" y="864"/>
                        <a:pt x="446" y="851"/>
                      </a:cubicBezTo>
                      <a:cubicBezTo>
                        <a:pt x="442" y="850"/>
                        <a:pt x="438" y="850"/>
                        <a:pt x="435" y="850"/>
                      </a:cubicBezTo>
                      <a:cubicBezTo>
                        <a:pt x="341" y="850"/>
                        <a:pt x="440" y="1057"/>
                        <a:pt x="448" y="1113"/>
                      </a:cubicBezTo>
                      <a:cubicBezTo>
                        <a:pt x="442" y="1113"/>
                        <a:pt x="435" y="1113"/>
                        <a:pt x="429" y="1113"/>
                      </a:cubicBezTo>
                      <a:cubicBezTo>
                        <a:pt x="369" y="1113"/>
                        <a:pt x="299" y="1103"/>
                        <a:pt x="233" y="1103"/>
                      </a:cubicBezTo>
                      <a:cubicBezTo>
                        <a:pt x="144" y="1103"/>
                        <a:pt x="63" y="1123"/>
                        <a:pt x="28" y="1220"/>
                      </a:cubicBezTo>
                      <a:cubicBezTo>
                        <a:pt x="0" y="1298"/>
                        <a:pt x="45" y="1401"/>
                        <a:pt x="119" y="1425"/>
                      </a:cubicBezTo>
                      <a:cubicBezTo>
                        <a:pt x="94" y="1431"/>
                        <a:pt x="69" y="1438"/>
                        <a:pt x="45" y="1447"/>
                      </a:cubicBezTo>
                      <a:cubicBezTo>
                        <a:pt x="34" y="1451"/>
                        <a:pt x="36" y="1466"/>
                        <a:pt x="48" y="1467"/>
                      </a:cubicBezTo>
                      <a:cubicBezTo>
                        <a:pt x="66" y="1468"/>
                        <a:pt x="85" y="1468"/>
                        <a:pt x="104" y="1468"/>
                      </a:cubicBezTo>
                      <a:cubicBezTo>
                        <a:pt x="825" y="1468"/>
                        <a:pt x="1556" y="1334"/>
                        <a:pt x="2276" y="1289"/>
                      </a:cubicBezTo>
                      <a:cubicBezTo>
                        <a:pt x="2865" y="1252"/>
                        <a:pt x="3455" y="1234"/>
                        <a:pt x="4045" y="1234"/>
                      </a:cubicBezTo>
                      <a:cubicBezTo>
                        <a:pt x="4179" y="1234"/>
                        <a:pt x="4314" y="1235"/>
                        <a:pt x="4448" y="1237"/>
                      </a:cubicBezTo>
                      <a:cubicBezTo>
                        <a:pt x="5172" y="1248"/>
                        <a:pt x="5896" y="1292"/>
                        <a:pt x="6616" y="1366"/>
                      </a:cubicBezTo>
                      <a:cubicBezTo>
                        <a:pt x="7027" y="1410"/>
                        <a:pt x="7436" y="1458"/>
                        <a:pt x="7844" y="1518"/>
                      </a:cubicBezTo>
                      <a:cubicBezTo>
                        <a:pt x="8133" y="1559"/>
                        <a:pt x="8820" y="1652"/>
                        <a:pt x="8928" y="1652"/>
                      </a:cubicBezTo>
                      <a:cubicBezTo>
                        <a:pt x="8941" y="1652"/>
                        <a:pt x="8946" y="1650"/>
                        <a:pt x="8940" y="1647"/>
                      </a:cubicBezTo>
                      <a:cubicBezTo>
                        <a:pt x="8943" y="1489"/>
                        <a:pt x="8767" y="1483"/>
                        <a:pt x="8712" y="1464"/>
                      </a:cubicBezTo>
                      <a:cubicBezTo>
                        <a:pt x="8703" y="1376"/>
                        <a:pt x="8669" y="1299"/>
                        <a:pt x="8584" y="1257"/>
                      </a:cubicBezTo>
                      <a:cubicBezTo>
                        <a:pt x="8549" y="1238"/>
                        <a:pt x="8519" y="1231"/>
                        <a:pt x="8492" y="1231"/>
                      </a:cubicBezTo>
                      <a:cubicBezTo>
                        <a:pt x="8433" y="1231"/>
                        <a:pt x="8385" y="1263"/>
                        <a:pt x="8318" y="1287"/>
                      </a:cubicBezTo>
                      <a:cubicBezTo>
                        <a:pt x="8280" y="1237"/>
                        <a:pt x="8195" y="1224"/>
                        <a:pt x="8119" y="1224"/>
                      </a:cubicBezTo>
                      <a:cubicBezTo>
                        <a:pt x="8049" y="1224"/>
                        <a:pt x="7987" y="1235"/>
                        <a:pt x="7975" y="1240"/>
                      </a:cubicBezTo>
                      <a:cubicBezTo>
                        <a:pt x="8054" y="1086"/>
                        <a:pt x="8106" y="908"/>
                        <a:pt x="7999" y="817"/>
                      </a:cubicBezTo>
                      <a:cubicBezTo>
                        <a:pt x="7973" y="795"/>
                        <a:pt x="7945" y="786"/>
                        <a:pt x="7917" y="786"/>
                      </a:cubicBezTo>
                      <a:cubicBezTo>
                        <a:pt x="7871" y="786"/>
                        <a:pt x="7824" y="811"/>
                        <a:pt x="7781" y="837"/>
                      </a:cubicBezTo>
                      <a:cubicBezTo>
                        <a:pt x="7673" y="904"/>
                        <a:pt x="7571" y="989"/>
                        <a:pt x="7471" y="1075"/>
                      </a:cubicBezTo>
                      <a:cubicBezTo>
                        <a:pt x="7471" y="1054"/>
                        <a:pt x="7509" y="822"/>
                        <a:pt x="7358" y="822"/>
                      </a:cubicBezTo>
                      <a:cubicBezTo>
                        <a:pt x="7210" y="822"/>
                        <a:pt x="7101" y="997"/>
                        <a:pt x="6961" y="1118"/>
                      </a:cubicBezTo>
                      <a:cubicBezTo>
                        <a:pt x="6959" y="882"/>
                        <a:pt x="6953" y="492"/>
                        <a:pt x="6781" y="492"/>
                      </a:cubicBezTo>
                      <a:cubicBezTo>
                        <a:pt x="6765" y="492"/>
                        <a:pt x="6747" y="495"/>
                        <a:pt x="6728" y="502"/>
                      </a:cubicBezTo>
                      <a:cubicBezTo>
                        <a:pt x="6557" y="566"/>
                        <a:pt x="6435" y="860"/>
                        <a:pt x="6365" y="954"/>
                      </a:cubicBezTo>
                      <a:cubicBezTo>
                        <a:pt x="6339" y="907"/>
                        <a:pt x="6313" y="863"/>
                        <a:pt x="6287" y="816"/>
                      </a:cubicBezTo>
                      <a:cubicBezTo>
                        <a:pt x="6276" y="796"/>
                        <a:pt x="6252" y="784"/>
                        <a:pt x="6229" y="784"/>
                      </a:cubicBezTo>
                      <a:cubicBezTo>
                        <a:pt x="6213" y="784"/>
                        <a:pt x="6197" y="790"/>
                        <a:pt x="6185" y="803"/>
                      </a:cubicBezTo>
                      <a:cubicBezTo>
                        <a:pt x="6144" y="851"/>
                        <a:pt x="6103" y="890"/>
                        <a:pt x="6058" y="928"/>
                      </a:cubicBezTo>
                      <a:cubicBezTo>
                        <a:pt x="6030" y="847"/>
                        <a:pt x="6099" y="739"/>
                        <a:pt x="6027" y="673"/>
                      </a:cubicBezTo>
                      <a:cubicBezTo>
                        <a:pt x="6013" y="660"/>
                        <a:pt x="5996" y="654"/>
                        <a:pt x="5979" y="654"/>
                      </a:cubicBezTo>
                      <a:cubicBezTo>
                        <a:pt x="5925" y="654"/>
                        <a:pt x="5860" y="712"/>
                        <a:pt x="5809" y="781"/>
                      </a:cubicBezTo>
                      <a:cubicBezTo>
                        <a:pt x="5798" y="553"/>
                        <a:pt x="5729" y="318"/>
                        <a:pt x="5560" y="270"/>
                      </a:cubicBezTo>
                      <a:cubicBezTo>
                        <a:pt x="5544" y="265"/>
                        <a:pt x="5529" y="263"/>
                        <a:pt x="5514" y="263"/>
                      </a:cubicBezTo>
                      <a:cubicBezTo>
                        <a:pt x="5443" y="263"/>
                        <a:pt x="5389" y="313"/>
                        <a:pt x="5349" y="374"/>
                      </a:cubicBezTo>
                      <a:cubicBezTo>
                        <a:pt x="5254" y="524"/>
                        <a:pt x="5199" y="719"/>
                        <a:pt x="5144" y="901"/>
                      </a:cubicBezTo>
                      <a:cubicBezTo>
                        <a:pt x="5096" y="845"/>
                        <a:pt x="5029" y="814"/>
                        <a:pt x="4958" y="814"/>
                      </a:cubicBezTo>
                      <a:cubicBezTo>
                        <a:pt x="4906" y="814"/>
                        <a:pt x="4853" y="830"/>
                        <a:pt x="4803" y="866"/>
                      </a:cubicBezTo>
                      <a:cubicBezTo>
                        <a:pt x="4754" y="796"/>
                        <a:pt x="4679" y="760"/>
                        <a:pt x="4607" y="760"/>
                      </a:cubicBezTo>
                      <a:cubicBezTo>
                        <a:pt x="4538" y="760"/>
                        <a:pt x="4470" y="792"/>
                        <a:pt x="4429" y="861"/>
                      </a:cubicBezTo>
                      <a:cubicBezTo>
                        <a:pt x="4461" y="698"/>
                        <a:pt x="4456" y="487"/>
                        <a:pt x="4293" y="452"/>
                      </a:cubicBezTo>
                      <a:cubicBezTo>
                        <a:pt x="4280" y="449"/>
                        <a:pt x="4266" y="447"/>
                        <a:pt x="4253" y="447"/>
                      </a:cubicBezTo>
                      <a:cubicBezTo>
                        <a:pt x="4078" y="447"/>
                        <a:pt x="3936" y="688"/>
                        <a:pt x="3833" y="854"/>
                      </a:cubicBezTo>
                      <a:cubicBezTo>
                        <a:pt x="3815" y="805"/>
                        <a:pt x="3762" y="657"/>
                        <a:pt x="3732" y="630"/>
                      </a:cubicBezTo>
                      <a:cubicBezTo>
                        <a:pt x="3714" y="613"/>
                        <a:pt x="3693" y="606"/>
                        <a:pt x="3671" y="606"/>
                      </a:cubicBezTo>
                      <a:cubicBezTo>
                        <a:pt x="3608" y="606"/>
                        <a:pt x="3537" y="665"/>
                        <a:pt x="3484" y="699"/>
                      </a:cubicBezTo>
                      <a:cubicBezTo>
                        <a:pt x="3478" y="634"/>
                        <a:pt x="3465" y="431"/>
                        <a:pt x="3380" y="431"/>
                      </a:cubicBezTo>
                      <a:cubicBezTo>
                        <a:pt x="3367" y="431"/>
                        <a:pt x="3353" y="436"/>
                        <a:pt x="3338" y="446"/>
                      </a:cubicBezTo>
                      <a:cubicBezTo>
                        <a:pt x="3248" y="501"/>
                        <a:pt x="3186" y="589"/>
                        <a:pt x="3141" y="677"/>
                      </a:cubicBezTo>
                      <a:cubicBezTo>
                        <a:pt x="3155" y="553"/>
                        <a:pt x="3139" y="426"/>
                        <a:pt x="3100" y="307"/>
                      </a:cubicBezTo>
                      <a:cubicBezTo>
                        <a:pt x="3069" y="217"/>
                        <a:pt x="3015" y="53"/>
                        <a:pt x="2906" y="27"/>
                      </a:cubicBezTo>
                      <a:cubicBezTo>
                        <a:pt x="2894" y="24"/>
                        <a:pt x="2882" y="23"/>
                        <a:pt x="2872" y="23"/>
                      </a:cubicBezTo>
                      <a:cubicBezTo>
                        <a:pt x="2785" y="23"/>
                        <a:pt x="2745" y="114"/>
                        <a:pt x="2707" y="187"/>
                      </a:cubicBezTo>
                      <a:cubicBezTo>
                        <a:pt x="2619" y="355"/>
                        <a:pt x="2545" y="530"/>
                        <a:pt x="2477" y="709"/>
                      </a:cubicBezTo>
                      <a:cubicBezTo>
                        <a:pt x="2397" y="645"/>
                        <a:pt x="2290" y="592"/>
                        <a:pt x="2200" y="592"/>
                      </a:cubicBezTo>
                      <a:cubicBezTo>
                        <a:pt x="2161" y="592"/>
                        <a:pt x="2124" y="602"/>
                        <a:pt x="2095" y="625"/>
                      </a:cubicBezTo>
                      <a:cubicBezTo>
                        <a:pt x="2079" y="571"/>
                        <a:pt x="2095" y="426"/>
                        <a:pt x="2064" y="375"/>
                      </a:cubicBezTo>
                      <a:cubicBezTo>
                        <a:pt x="2056" y="362"/>
                        <a:pt x="2047" y="357"/>
                        <a:pt x="2038" y="357"/>
                      </a:cubicBezTo>
                      <a:cubicBezTo>
                        <a:pt x="1984" y="357"/>
                        <a:pt x="1921" y="563"/>
                        <a:pt x="1914" y="595"/>
                      </a:cubicBezTo>
                      <a:cubicBezTo>
                        <a:pt x="1884" y="487"/>
                        <a:pt x="1834" y="384"/>
                        <a:pt x="1775" y="290"/>
                      </a:cubicBezTo>
                      <a:cubicBezTo>
                        <a:pt x="1722" y="202"/>
                        <a:pt x="1611" y="0"/>
                        <a:pt x="149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01" name="Google Shape;1901;p31"/>
              <p:cNvGrpSpPr/>
              <p:nvPr/>
            </p:nvGrpSpPr>
            <p:grpSpPr>
              <a:xfrm flipH="1">
                <a:off x="6512561" y="68845"/>
                <a:ext cx="2400229" cy="646310"/>
                <a:chOff x="3497590" y="789190"/>
                <a:chExt cx="2380236" cy="640926"/>
              </a:xfrm>
            </p:grpSpPr>
            <p:sp>
              <p:nvSpPr>
                <p:cNvPr id="1902" name="Google Shape;1902;p31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3" name="Google Shape;1903;p31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04" name="Google Shape;1904;p31"/>
              <p:cNvGrpSpPr/>
              <p:nvPr/>
            </p:nvGrpSpPr>
            <p:grpSpPr>
              <a:xfrm>
                <a:off x="344475" y="242762"/>
                <a:ext cx="1595403" cy="298478"/>
                <a:chOff x="7561898" y="942986"/>
                <a:chExt cx="1582113" cy="295992"/>
              </a:xfrm>
            </p:grpSpPr>
            <p:sp>
              <p:nvSpPr>
                <p:cNvPr id="1905" name="Google Shape;1905;p31"/>
                <p:cNvSpPr/>
                <p:nvPr/>
              </p:nvSpPr>
              <p:spPr>
                <a:xfrm flipH="1">
                  <a:off x="7561898" y="942986"/>
                  <a:ext cx="1582113" cy="295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1" h="1046" extrusionOk="0">
                      <a:moveTo>
                        <a:pt x="1556" y="0"/>
                      </a:moveTo>
                      <a:cubicBezTo>
                        <a:pt x="1535" y="0"/>
                        <a:pt x="1514" y="12"/>
                        <a:pt x="1510" y="34"/>
                      </a:cubicBezTo>
                      <a:cubicBezTo>
                        <a:pt x="1473" y="226"/>
                        <a:pt x="1452" y="417"/>
                        <a:pt x="1450" y="611"/>
                      </a:cubicBezTo>
                      <a:cubicBezTo>
                        <a:pt x="1396" y="552"/>
                        <a:pt x="1341" y="356"/>
                        <a:pt x="1294" y="291"/>
                      </a:cubicBezTo>
                      <a:cubicBezTo>
                        <a:pt x="1285" y="278"/>
                        <a:pt x="1277" y="272"/>
                        <a:pt x="1270" y="272"/>
                      </a:cubicBezTo>
                      <a:cubicBezTo>
                        <a:pt x="1218" y="272"/>
                        <a:pt x="1207" y="555"/>
                        <a:pt x="1202" y="595"/>
                      </a:cubicBezTo>
                      <a:cubicBezTo>
                        <a:pt x="1132" y="498"/>
                        <a:pt x="1112" y="327"/>
                        <a:pt x="970" y="316"/>
                      </a:cubicBezTo>
                      <a:cubicBezTo>
                        <a:pt x="965" y="316"/>
                        <a:pt x="961" y="316"/>
                        <a:pt x="957" y="316"/>
                      </a:cubicBezTo>
                      <a:cubicBezTo>
                        <a:pt x="864" y="316"/>
                        <a:pt x="868" y="403"/>
                        <a:pt x="793" y="421"/>
                      </a:cubicBezTo>
                      <a:cubicBezTo>
                        <a:pt x="788" y="422"/>
                        <a:pt x="782" y="423"/>
                        <a:pt x="777" y="423"/>
                      </a:cubicBezTo>
                      <a:cubicBezTo>
                        <a:pt x="711" y="423"/>
                        <a:pt x="656" y="329"/>
                        <a:pt x="563" y="329"/>
                      </a:cubicBezTo>
                      <a:cubicBezTo>
                        <a:pt x="546" y="329"/>
                        <a:pt x="527" y="332"/>
                        <a:pt x="507" y="340"/>
                      </a:cubicBezTo>
                      <a:cubicBezTo>
                        <a:pt x="420" y="375"/>
                        <a:pt x="391" y="444"/>
                        <a:pt x="397" y="524"/>
                      </a:cubicBezTo>
                      <a:lnTo>
                        <a:pt x="262" y="524"/>
                      </a:lnTo>
                      <a:cubicBezTo>
                        <a:pt x="235" y="524"/>
                        <a:pt x="215" y="546"/>
                        <a:pt x="215" y="572"/>
                      </a:cubicBezTo>
                      <a:cubicBezTo>
                        <a:pt x="213" y="624"/>
                        <a:pt x="212" y="676"/>
                        <a:pt x="209" y="730"/>
                      </a:cubicBezTo>
                      <a:cubicBezTo>
                        <a:pt x="175" y="710"/>
                        <a:pt x="141" y="689"/>
                        <a:pt x="106" y="670"/>
                      </a:cubicBezTo>
                      <a:cubicBezTo>
                        <a:pt x="98" y="665"/>
                        <a:pt x="90" y="663"/>
                        <a:pt x="82" y="663"/>
                      </a:cubicBezTo>
                      <a:cubicBezTo>
                        <a:pt x="61" y="663"/>
                        <a:pt x="41" y="678"/>
                        <a:pt x="34" y="700"/>
                      </a:cubicBezTo>
                      <a:cubicBezTo>
                        <a:pt x="22" y="732"/>
                        <a:pt x="13" y="766"/>
                        <a:pt x="4" y="798"/>
                      </a:cubicBezTo>
                      <a:cubicBezTo>
                        <a:pt x="1" y="798"/>
                        <a:pt x="1" y="803"/>
                        <a:pt x="3" y="804"/>
                      </a:cubicBezTo>
                      <a:cubicBezTo>
                        <a:pt x="113" y="831"/>
                        <a:pt x="2308" y="1046"/>
                        <a:pt x="4100" y="1046"/>
                      </a:cubicBezTo>
                      <a:cubicBezTo>
                        <a:pt x="4635" y="1046"/>
                        <a:pt x="5134" y="1027"/>
                        <a:pt x="5531" y="978"/>
                      </a:cubicBezTo>
                      <a:cubicBezTo>
                        <a:pt x="5572" y="973"/>
                        <a:pt x="5590" y="904"/>
                        <a:pt x="5538" y="889"/>
                      </a:cubicBezTo>
                      <a:cubicBezTo>
                        <a:pt x="5350" y="834"/>
                        <a:pt x="5171" y="809"/>
                        <a:pt x="4984" y="809"/>
                      </a:cubicBezTo>
                      <a:cubicBezTo>
                        <a:pt x="4966" y="809"/>
                        <a:pt x="4949" y="809"/>
                        <a:pt x="4931" y="809"/>
                      </a:cubicBezTo>
                      <a:cubicBezTo>
                        <a:pt x="4985" y="771"/>
                        <a:pt x="5038" y="731"/>
                        <a:pt x="5090" y="693"/>
                      </a:cubicBezTo>
                      <a:cubicBezTo>
                        <a:pt x="5121" y="669"/>
                        <a:pt x="5109" y="627"/>
                        <a:pt x="5073" y="623"/>
                      </a:cubicBezTo>
                      <a:cubicBezTo>
                        <a:pt x="4980" y="611"/>
                        <a:pt x="4890" y="605"/>
                        <a:pt x="4800" y="605"/>
                      </a:cubicBezTo>
                      <a:cubicBezTo>
                        <a:pt x="4747" y="605"/>
                        <a:pt x="4695" y="607"/>
                        <a:pt x="4642" y="611"/>
                      </a:cubicBezTo>
                      <a:cubicBezTo>
                        <a:pt x="4712" y="549"/>
                        <a:pt x="4755" y="466"/>
                        <a:pt x="4677" y="380"/>
                      </a:cubicBezTo>
                      <a:cubicBezTo>
                        <a:pt x="4648" y="349"/>
                        <a:pt x="4606" y="336"/>
                        <a:pt x="4555" y="336"/>
                      </a:cubicBezTo>
                      <a:cubicBezTo>
                        <a:pt x="4402" y="336"/>
                        <a:pt x="4173" y="457"/>
                        <a:pt x="4007" y="555"/>
                      </a:cubicBezTo>
                      <a:cubicBezTo>
                        <a:pt x="4068" y="453"/>
                        <a:pt x="4106" y="343"/>
                        <a:pt x="4126" y="209"/>
                      </a:cubicBezTo>
                      <a:cubicBezTo>
                        <a:pt x="4130" y="187"/>
                        <a:pt x="4115" y="160"/>
                        <a:pt x="4091" y="160"/>
                      </a:cubicBezTo>
                      <a:cubicBezTo>
                        <a:pt x="4088" y="160"/>
                        <a:pt x="4084" y="161"/>
                        <a:pt x="4080" y="162"/>
                      </a:cubicBezTo>
                      <a:cubicBezTo>
                        <a:pt x="3813" y="260"/>
                        <a:pt x="3603" y="407"/>
                        <a:pt x="3442" y="633"/>
                      </a:cubicBezTo>
                      <a:cubicBezTo>
                        <a:pt x="3395" y="507"/>
                        <a:pt x="3295" y="452"/>
                        <a:pt x="3208" y="452"/>
                      </a:cubicBezTo>
                      <a:cubicBezTo>
                        <a:pt x="3140" y="452"/>
                        <a:pt x="3079" y="485"/>
                        <a:pt x="3056" y="544"/>
                      </a:cubicBezTo>
                      <a:cubicBezTo>
                        <a:pt x="3038" y="521"/>
                        <a:pt x="3018" y="502"/>
                        <a:pt x="3000" y="479"/>
                      </a:cubicBezTo>
                      <a:cubicBezTo>
                        <a:pt x="2994" y="471"/>
                        <a:pt x="2982" y="466"/>
                        <a:pt x="2972" y="466"/>
                      </a:cubicBezTo>
                      <a:cubicBezTo>
                        <a:pt x="2968" y="466"/>
                        <a:pt x="2964" y="467"/>
                        <a:pt x="2961" y="468"/>
                      </a:cubicBezTo>
                      <a:cubicBezTo>
                        <a:pt x="2880" y="499"/>
                        <a:pt x="2826" y="539"/>
                        <a:pt x="2790" y="593"/>
                      </a:cubicBezTo>
                      <a:cubicBezTo>
                        <a:pt x="2771" y="521"/>
                        <a:pt x="2704" y="481"/>
                        <a:pt x="2632" y="481"/>
                      </a:cubicBezTo>
                      <a:cubicBezTo>
                        <a:pt x="2561" y="481"/>
                        <a:pt x="2486" y="521"/>
                        <a:pt x="2450" y="606"/>
                      </a:cubicBezTo>
                      <a:cubicBezTo>
                        <a:pt x="2402" y="568"/>
                        <a:pt x="2346" y="549"/>
                        <a:pt x="2289" y="549"/>
                      </a:cubicBezTo>
                      <a:cubicBezTo>
                        <a:pt x="2229" y="549"/>
                        <a:pt x="2169" y="571"/>
                        <a:pt x="2121" y="614"/>
                      </a:cubicBezTo>
                      <a:cubicBezTo>
                        <a:pt x="2008" y="355"/>
                        <a:pt x="1829" y="151"/>
                        <a:pt x="1579" y="6"/>
                      </a:cubicBezTo>
                      <a:cubicBezTo>
                        <a:pt x="1572" y="2"/>
                        <a:pt x="1564" y="0"/>
                        <a:pt x="15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6" name="Google Shape;1906;p31"/>
                <p:cNvSpPr/>
                <p:nvPr/>
              </p:nvSpPr>
              <p:spPr>
                <a:xfrm flipH="1">
                  <a:off x="7561898" y="942986"/>
                  <a:ext cx="1582113" cy="295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1" h="1046" extrusionOk="0">
                      <a:moveTo>
                        <a:pt x="1556" y="0"/>
                      </a:moveTo>
                      <a:cubicBezTo>
                        <a:pt x="1535" y="0"/>
                        <a:pt x="1514" y="12"/>
                        <a:pt x="1510" y="34"/>
                      </a:cubicBezTo>
                      <a:cubicBezTo>
                        <a:pt x="1473" y="226"/>
                        <a:pt x="1452" y="417"/>
                        <a:pt x="1450" y="611"/>
                      </a:cubicBezTo>
                      <a:cubicBezTo>
                        <a:pt x="1396" y="552"/>
                        <a:pt x="1341" y="356"/>
                        <a:pt x="1294" y="291"/>
                      </a:cubicBezTo>
                      <a:cubicBezTo>
                        <a:pt x="1285" y="278"/>
                        <a:pt x="1277" y="272"/>
                        <a:pt x="1270" y="272"/>
                      </a:cubicBezTo>
                      <a:cubicBezTo>
                        <a:pt x="1218" y="272"/>
                        <a:pt x="1207" y="555"/>
                        <a:pt x="1202" y="595"/>
                      </a:cubicBezTo>
                      <a:cubicBezTo>
                        <a:pt x="1132" y="498"/>
                        <a:pt x="1112" y="327"/>
                        <a:pt x="970" y="316"/>
                      </a:cubicBezTo>
                      <a:cubicBezTo>
                        <a:pt x="965" y="316"/>
                        <a:pt x="961" y="316"/>
                        <a:pt x="957" y="316"/>
                      </a:cubicBezTo>
                      <a:cubicBezTo>
                        <a:pt x="864" y="316"/>
                        <a:pt x="868" y="403"/>
                        <a:pt x="793" y="421"/>
                      </a:cubicBezTo>
                      <a:cubicBezTo>
                        <a:pt x="788" y="422"/>
                        <a:pt x="782" y="423"/>
                        <a:pt x="777" y="423"/>
                      </a:cubicBezTo>
                      <a:cubicBezTo>
                        <a:pt x="711" y="423"/>
                        <a:pt x="656" y="329"/>
                        <a:pt x="563" y="329"/>
                      </a:cubicBezTo>
                      <a:cubicBezTo>
                        <a:pt x="546" y="329"/>
                        <a:pt x="527" y="332"/>
                        <a:pt x="507" y="340"/>
                      </a:cubicBezTo>
                      <a:cubicBezTo>
                        <a:pt x="420" y="375"/>
                        <a:pt x="391" y="444"/>
                        <a:pt x="397" y="524"/>
                      </a:cubicBezTo>
                      <a:lnTo>
                        <a:pt x="262" y="524"/>
                      </a:lnTo>
                      <a:cubicBezTo>
                        <a:pt x="235" y="524"/>
                        <a:pt x="215" y="546"/>
                        <a:pt x="215" y="572"/>
                      </a:cubicBezTo>
                      <a:cubicBezTo>
                        <a:pt x="213" y="624"/>
                        <a:pt x="212" y="676"/>
                        <a:pt x="209" y="730"/>
                      </a:cubicBezTo>
                      <a:cubicBezTo>
                        <a:pt x="175" y="710"/>
                        <a:pt x="141" y="689"/>
                        <a:pt x="106" y="670"/>
                      </a:cubicBezTo>
                      <a:cubicBezTo>
                        <a:pt x="98" y="665"/>
                        <a:pt x="90" y="663"/>
                        <a:pt x="82" y="663"/>
                      </a:cubicBezTo>
                      <a:cubicBezTo>
                        <a:pt x="61" y="663"/>
                        <a:pt x="41" y="678"/>
                        <a:pt x="34" y="700"/>
                      </a:cubicBezTo>
                      <a:cubicBezTo>
                        <a:pt x="22" y="732"/>
                        <a:pt x="13" y="766"/>
                        <a:pt x="4" y="798"/>
                      </a:cubicBezTo>
                      <a:cubicBezTo>
                        <a:pt x="1" y="798"/>
                        <a:pt x="1" y="803"/>
                        <a:pt x="3" y="804"/>
                      </a:cubicBezTo>
                      <a:cubicBezTo>
                        <a:pt x="113" y="831"/>
                        <a:pt x="2308" y="1046"/>
                        <a:pt x="4100" y="1046"/>
                      </a:cubicBezTo>
                      <a:cubicBezTo>
                        <a:pt x="4635" y="1046"/>
                        <a:pt x="5134" y="1027"/>
                        <a:pt x="5531" y="978"/>
                      </a:cubicBezTo>
                      <a:cubicBezTo>
                        <a:pt x="5572" y="973"/>
                        <a:pt x="5590" y="904"/>
                        <a:pt x="5538" y="889"/>
                      </a:cubicBezTo>
                      <a:cubicBezTo>
                        <a:pt x="5350" y="834"/>
                        <a:pt x="5171" y="809"/>
                        <a:pt x="4984" y="809"/>
                      </a:cubicBezTo>
                      <a:cubicBezTo>
                        <a:pt x="4966" y="809"/>
                        <a:pt x="4949" y="809"/>
                        <a:pt x="4931" y="809"/>
                      </a:cubicBezTo>
                      <a:cubicBezTo>
                        <a:pt x="4985" y="771"/>
                        <a:pt x="5038" y="731"/>
                        <a:pt x="5090" y="693"/>
                      </a:cubicBezTo>
                      <a:cubicBezTo>
                        <a:pt x="5121" y="669"/>
                        <a:pt x="5109" y="627"/>
                        <a:pt x="5073" y="623"/>
                      </a:cubicBezTo>
                      <a:cubicBezTo>
                        <a:pt x="4980" y="611"/>
                        <a:pt x="4890" y="605"/>
                        <a:pt x="4800" y="605"/>
                      </a:cubicBezTo>
                      <a:cubicBezTo>
                        <a:pt x="4747" y="605"/>
                        <a:pt x="4695" y="607"/>
                        <a:pt x="4642" y="611"/>
                      </a:cubicBezTo>
                      <a:cubicBezTo>
                        <a:pt x="4712" y="549"/>
                        <a:pt x="4755" y="466"/>
                        <a:pt x="4677" y="380"/>
                      </a:cubicBezTo>
                      <a:cubicBezTo>
                        <a:pt x="4648" y="349"/>
                        <a:pt x="4606" y="336"/>
                        <a:pt x="4555" y="336"/>
                      </a:cubicBezTo>
                      <a:cubicBezTo>
                        <a:pt x="4402" y="336"/>
                        <a:pt x="4173" y="457"/>
                        <a:pt x="4007" y="555"/>
                      </a:cubicBezTo>
                      <a:cubicBezTo>
                        <a:pt x="4068" y="453"/>
                        <a:pt x="4106" y="343"/>
                        <a:pt x="4126" y="209"/>
                      </a:cubicBezTo>
                      <a:cubicBezTo>
                        <a:pt x="4130" y="187"/>
                        <a:pt x="4115" y="160"/>
                        <a:pt x="4091" y="160"/>
                      </a:cubicBezTo>
                      <a:cubicBezTo>
                        <a:pt x="4088" y="160"/>
                        <a:pt x="4084" y="161"/>
                        <a:pt x="4080" y="162"/>
                      </a:cubicBezTo>
                      <a:cubicBezTo>
                        <a:pt x="3813" y="260"/>
                        <a:pt x="3603" y="407"/>
                        <a:pt x="3442" y="633"/>
                      </a:cubicBezTo>
                      <a:cubicBezTo>
                        <a:pt x="3395" y="507"/>
                        <a:pt x="3295" y="452"/>
                        <a:pt x="3208" y="452"/>
                      </a:cubicBezTo>
                      <a:cubicBezTo>
                        <a:pt x="3140" y="452"/>
                        <a:pt x="3079" y="485"/>
                        <a:pt x="3056" y="544"/>
                      </a:cubicBezTo>
                      <a:cubicBezTo>
                        <a:pt x="3038" y="521"/>
                        <a:pt x="3018" y="502"/>
                        <a:pt x="3000" y="479"/>
                      </a:cubicBezTo>
                      <a:cubicBezTo>
                        <a:pt x="2994" y="471"/>
                        <a:pt x="2982" y="466"/>
                        <a:pt x="2972" y="466"/>
                      </a:cubicBezTo>
                      <a:cubicBezTo>
                        <a:pt x="2968" y="466"/>
                        <a:pt x="2964" y="467"/>
                        <a:pt x="2961" y="468"/>
                      </a:cubicBezTo>
                      <a:cubicBezTo>
                        <a:pt x="2880" y="499"/>
                        <a:pt x="2826" y="539"/>
                        <a:pt x="2790" y="593"/>
                      </a:cubicBezTo>
                      <a:cubicBezTo>
                        <a:pt x="2771" y="521"/>
                        <a:pt x="2704" y="481"/>
                        <a:pt x="2632" y="481"/>
                      </a:cubicBezTo>
                      <a:cubicBezTo>
                        <a:pt x="2561" y="481"/>
                        <a:pt x="2486" y="521"/>
                        <a:pt x="2450" y="606"/>
                      </a:cubicBezTo>
                      <a:cubicBezTo>
                        <a:pt x="2402" y="568"/>
                        <a:pt x="2346" y="549"/>
                        <a:pt x="2289" y="549"/>
                      </a:cubicBezTo>
                      <a:cubicBezTo>
                        <a:pt x="2229" y="549"/>
                        <a:pt x="2169" y="571"/>
                        <a:pt x="2121" y="614"/>
                      </a:cubicBezTo>
                      <a:cubicBezTo>
                        <a:pt x="2008" y="355"/>
                        <a:pt x="1829" y="151"/>
                        <a:pt x="1579" y="6"/>
                      </a:cubicBezTo>
                      <a:cubicBezTo>
                        <a:pt x="1572" y="2"/>
                        <a:pt x="1564" y="0"/>
                        <a:pt x="155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07" name="Google Shape;1907;p31"/>
            <p:cNvGrpSpPr/>
            <p:nvPr/>
          </p:nvGrpSpPr>
          <p:grpSpPr>
            <a:xfrm>
              <a:off x="0" y="468223"/>
              <a:ext cx="9160487" cy="4675929"/>
              <a:chOff x="0" y="1159599"/>
              <a:chExt cx="9144028" cy="3983922"/>
            </a:xfrm>
          </p:grpSpPr>
          <p:sp>
            <p:nvSpPr>
              <p:cNvPr id="1908" name="Google Shape;1908;p31"/>
              <p:cNvSpPr/>
              <p:nvPr/>
            </p:nvSpPr>
            <p:spPr>
              <a:xfrm>
                <a:off x="0" y="1159599"/>
                <a:ext cx="9144028" cy="3983922"/>
              </a:xfrm>
              <a:custGeom>
                <a:avLst/>
                <a:gdLst/>
                <a:ahLst/>
                <a:cxnLst/>
                <a:rect l="l" t="t" r="r" b="b"/>
                <a:pathLst>
                  <a:path w="32622" h="16309" extrusionOk="0">
                    <a:moveTo>
                      <a:pt x="0" y="0"/>
                    </a:moveTo>
                    <a:lnTo>
                      <a:pt x="0" y="16308"/>
                    </a:lnTo>
                    <a:lnTo>
                      <a:pt x="32621" y="16308"/>
                    </a:lnTo>
                    <a:lnTo>
                      <a:pt x="326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31"/>
              <p:cNvSpPr/>
              <p:nvPr/>
            </p:nvSpPr>
            <p:spPr>
              <a:xfrm>
                <a:off x="7050" y="1159599"/>
                <a:ext cx="5702951" cy="2742149"/>
              </a:xfrm>
              <a:custGeom>
                <a:avLst/>
                <a:gdLst/>
                <a:ahLst/>
                <a:cxnLst/>
                <a:rect l="l" t="t" r="r" b="b"/>
                <a:pathLst>
                  <a:path w="24152" h="11613" extrusionOk="0">
                    <a:moveTo>
                      <a:pt x="0" y="1"/>
                    </a:moveTo>
                    <a:lnTo>
                      <a:pt x="0" y="11613"/>
                    </a:lnTo>
                    <a:lnTo>
                      <a:pt x="1440" y="10129"/>
                    </a:lnTo>
                    <a:lnTo>
                      <a:pt x="3060" y="8456"/>
                    </a:lnTo>
                    <a:lnTo>
                      <a:pt x="4943" y="6516"/>
                    </a:lnTo>
                    <a:lnTo>
                      <a:pt x="11881" y="4008"/>
                    </a:lnTo>
                    <a:lnTo>
                      <a:pt x="16966" y="484"/>
                    </a:lnTo>
                    <a:lnTo>
                      <a:pt x="22690" y="1421"/>
                    </a:lnTo>
                    <a:lnTo>
                      <a:pt x="24151" y="1"/>
                    </a:lnTo>
                    <a:close/>
                  </a:path>
                </a:pathLst>
              </a:custGeom>
              <a:solidFill>
                <a:srgbClr val="634444">
                  <a:alpha val="19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1"/>
              <p:cNvSpPr/>
              <p:nvPr/>
            </p:nvSpPr>
            <p:spPr>
              <a:xfrm>
                <a:off x="6118495" y="3277146"/>
                <a:ext cx="3025502" cy="1866352"/>
              </a:xfrm>
              <a:custGeom>
                <a:avLst/>
                <a:gdLst/>
                <a:ahLst/>
                <a:cxnLst/>
                <a:rect l="l" t="t" r="r" b="b"/>
                <a:pathLst>
                  <a:path w="12813" h="7904" extrusionOk="0">
                    <a:moveTo>
                      <a:pt x="12813" y="1"/>
                    </a:moveTo>
                    <a:lnTo>
                      <a:pt x="8822" y="1350"/>
                    </a:lnTo>
                    <a:lnTo>
                      <a:pt x="7223" y="3375"/>
                    </a:lnTo>
                    <a:lnTo>
                      <a:pt x="5736" y="5264"/>
                    </a:lnTo>
                    <a:lnTo>
                      <a:pt x="5269" y="5858"/>
                    </a:lnTo>
                    <a:lnTo>
                      <a:pt x="0" y="7904"/>
                    </a:lnTo>
                    <a:lnTo>
                      <a:pt x="12813" y="7904"/>
                    </a:lnTo>
                    <a:lnTo>
                      <a:pt x="12813" y="1"/>
                    </a:lnTo>
                    <a:close/>
                  </a:path>
                </a:pathLst>
              </a:custGeom>
              <a:solidFill>
                <a:srgbClr val="634444">
                  <a:alpha val="11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11" name="Google Shape;1911;p31"/>
          <p:cNvGrpSpPr/>
          <p:nvPr/>
        </p:nvGrpSpPr>
        <p:grpSpPr>
          <a:xfrm>
            <a:off x="-218656" y="715151"/>
            <a:ext cx="1090005" cy="1997627"/>
            <a:chOff x="-2005242" y="1526022"/>
            <a:chExt cx="1446397" cy="2650779"/>
          </a:xfrm>
        </p:grpSpPr>
        <p:sp>
          <p:nvSpPr>
            <p:cNvPr id="1912" name="Google Shape;1912;p31"/>
            <p:cNvSpPr/>
            <p:nvPr/>
          </p:nvSpPr>
          <p:spPr>
            <a:xfrm>
              <a:off x="-1716869" y="3623422"/>
              <a:ext cx="869652" cy="553379"/>
            </a:xfrm>
            <a:custGeom>
              <a:avLst/>
              <a:gdLst/>
              <a:ahLst/>
              <a:cxnLst/>
              <a:rect l="l" t="t" r="r" b="b"/>
              <a:pathLst>
                <a:path w="2494" h="1587" extrusionOk="0">
                  <a:moveTo>
                    <a:pt x="1247" y="0"/>
                  </a:moveTo>
                  <a:cubicBezTo>
                    <a:pt x="558" y="0"/>
                    <a:pt x="1" y="355"/>
                    <a:pt x="1" y="793"/>
                  </a:cubicBezTo>
                  <a:cubicBezTo>
                    <a:pt x="1" y="1231"/>
                    <a:pt x="558" y="1586"/>
                    <a:pt x="1247" y="1586"/>
                  </a:cubicBezTo>
                  <a:cubicBezTo>
                    <a:pt x="1936" y="1586"/>
                    <a:pt x="2494" y="1231"/>
                    <a:pt x="2494" y="793"/>
                  </a:cubicBezTo>
                  <a:cubicBezTo>
                    <a:pt x="2494" y="355"/>
                    <a:pt x="1936" y="0"/>
                    <a:pt x="1247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1"/>
            <p:cNvSpPr/>
            <p:nvPr/>
          </p:nvSpPr>
          <p:spPr>
            <a:xfrm>
              <a:off x="-1354224" y="2877215"/>
              <a:ext cx="143663" cy="1051315"/>
            </a:xfrm>
            <a:custGeom>
              <a:avLst/>
              <a:gdLst/>
              <a:ahLst/>
              <a:cxnLst/>
              <a:rect l="l" t="t" r="r" b="b"/>
              <a:pathLst>
                <a:path w="412" h="3015" extrusionOk="0">
                  <a:moveTo>
                    <a:pt x="2" y="2896"/>
                  </a:moveTo>
                  <a:lnTo>
                    <a:pt x="2" y="2894"/>
                  </a:lnTo>
                  <a:lnTo>
                    <a:pt x="2" y="2889"/>
                  </a:lnTo>
                  <a:cubicBezTo>
                    <a:pt x="59" y="2270"/>
                    <a:pt x="54" y="763"/>
                    <a:pt x="110" y="143"/>
                  </a:cubicBezTo>
                  <a:cubicBezTo>
                    <a:pt x="123" y="0"/>
                    <a:pt x="231" y="271"/>
                    <a:pt x="245" y="128"/>
                  </a:cubicBezTo>
                  <a:cubicBezTo>
                    <a:pt x="311" y="890"/>
                    <a:pt x="345" y="2127"/>
                    <a:pt x="411" y="2889"/>
                  </a:cubicBezTo>
                  <a:lnTo>
                    <a:pt x="411" y="2890"/>
                  </a:lnTo>
                  <a:lnTo>
                    <a:pt x="411" y="2896"/>
                  </a:lnTo>
                  <a:lnTo>
                    <a:pt x="411" y="2902"/>
                  </a:lnTo>
                  <a:lnTo>
                    <a:pt x="409" y="2909"/>
                  </a:lnTo>
                  <a:lnTo>
                    <a:pt x="408" y="2914"/>
                  </a:lnTo>
                  <a:lnTo>
                    <a:pt x="406" y="2920"/>
                  </a:lnTo>
                  <a:lnTo>
                    <a:pt x="403" y="2925"/>
                  </a:lnTo>
                  <a:lnTo>
                    <a:pt x="399" y="2932"/>
                  </a:lnTo>
                  <a:lnTo>
                    <a:pt x="397" y="2937"/>
                  </a:lnTo>
                  <a:lnTo>
                    <a:pt x="391" y="2943"/>
                  </a:lnTo>
                  <a:lnTo>
                    <a:pt x="387" y="2948"/>
                  </a:lnTo>
                  <a:lnTo>
                    <a:pt x="382" y="2954"/>
                  </a:lnTo>
                  <a:lnTo>
                    <a:pt x="378" y="2958"/>
                  </a:lnTo>
                  <a:lnTo>
                    <a:pt x="371" y="2965"/>
                  </a:lnTo>
                  <a:lnTo>
                    <a:pt x="367" y="2969"/>
                  </a:lnTo>
                  <a:lnTo>
                    <a:pt x="352" y="2978"/>
                  </a:lnTo>
                  <a:lnTo>
                    <a:pt x="335" y="2987"/>
                  </a:lnTo>
                  <a:lnTo>
                    <a:pt x="334" y="2988"/>
                  </a:lnTo>
                  <a:lnTo>
                    <a:pt x="330" y="2989"/>
                  </a:lnTo>
                  <a:lnTo>
                    <a:pt x="314" y="2997"/>
                  </a:lnTo>
                  <a:lnTo>
                    <a:pt x="311" y="2998"/>
                  </a:lnTo>
                  <a:lnTo>
                    <a:pt x="308" y="2999"/>
                  </a:lnTo>
                  <a:lnTo>
                    <a:pt x="297" y="3003"/>
                  </a:lnTo>
                  <a:lnTo>
                    <a:pt x="292" y="3004"/>
                  </a:lnTo>
                  <a:lnTo>
                    <a:pt x="289" y="3004"/>
                  </a:lnTo>
                  <a:lnTo>
                    <a:pt x="280" y="3007"/>
                  </a:lnTo>
                  <a:lnTo>
                    <a:pt x="274" y="3008"/>
                  </a:lnTo>
                  <a:lnTo>
                    <a:pt x="272" y="3008"/>
                  </a:lnTo>
                  <a:lnTo>
                    <a:pt x="262" y="3009"/>
                  </a:lnTo>
                  <a:lnTo>
                    <a:pt x="256" y="3010"/>
                  </a:lnTo>
                  <a:lnTo>
                    <a:pt x="252" y="3010"/>
                  </a:lnTo>
                  <a:lnTo>
                    <a:pt x="244" y="3012"/>
                  </a:lnTo>
                  <a:lnTo>
                    <a:pt x="239" y="3013"/>
                  </a:lnTo>
                  <a:lnTo>
                    <a:pt x="233" y="3013"/>
                  </a:lnTo>
                  <a:lnTo>
                    <a:pt x="226" y="3014"/>
                  </a:lnTo>
                  <a:lnTo>
                    <a:pt x="221" y="3014"/>
                  </a:lnTo>
                  <a:lnTo>
                    <a:pt x="215" y="3014"/>
                  </a:lnTo>
                  <a:lnTo>
                    <a:pt x="207" y="3014"/>
                  </a:lnTo>
                  <a:lnTo>
                    <a:pt x="202" y="3014"/>
                  </a:lnTo>
                  <a:lnTo>
                    <a:pt x="196" y="3014"/>
                  </a:lnTo>
                  <a:lnTo>
                    <a:pt x="187" y="3014"/>
                  </a:lnTo>
                  <a:lnTo>
                    <a:pt x="184" y="3014"/>
                  </a:lnTo>
                  <a:lnTo>
                    <a:pt x="179" y="3014"/>
                  </a:lnTo>
                  <a:lnTo>
                    <a:pt x="167" y="3013"/>
                  </a:lnTo>
                  <a:lnTo>
                    <a:pt x="163" y="3013"/>
                  </a:lnTo>
                  <a:lnTo>
                    <a:pt x="159" y="3013"/>
                  </a:lnTo>
                  <a:lnTo>
                    <a:pt x="141" y="3010"/>
                  </a:lnTo>
                  <a:lnTo>
                    <a:pt x="137" y="3009"/>
                  </a:lnTo>
                  <a:lnTo>
                    <a:pt x="135" y="3009"/>
                  </a:lnTo>
                  <a:lnTo>
                    <a:pt x="119" y="3005"/>
                  </a:lnTo>
                  <a:lnTo>
                    <a:pt x="115" y="3004"/>
                  </a:lnTo>
                  <a:lnTo>
                    <a:pt x="96" y="2998"/>
                  </a:lnTo>
                  <a:lnTo>
                    <a:pt x="87" y="2994"/>
                  </a:lnTo>
                  <a:lnTo>
                    <a:pt x="76" y="2989"/>
                  </a:lnTo>
                  <a:lnTo>
                    <a:pt x="65" y="2984"/>
                  </a:lnTo>
                  <a:lnTo>
                    <a:pt x="65" y="2984"/>
                  </a:lnTo>
                  <a:lnTo>
                    <a:pt x="50" y="2976"/>
                  </a:lnTo>
                  <a:lnTo>
                    <a:pt x="47" y="2976"/>
                  </a:lnTo>
                  <a:lnTo>
                    <a:pt x="44" y="2973"/>
                  </a:lnTo>
                  <a:lnTo>
                    <a:pt x="35" y="2967"/>
                  </a:lnTo>
                  <a:lnTo>
                    <a:pt x="34" y="2966"/>
                  </a:lnTo>
                  <a:lnTo>
                    <a:pt x="34" y="2966"/>
                  </a:lnTo>
                  <a:lnTo>
                    <a:pt x="32" y="2964"/>
                  </a:lnTo>
                  <a:lnTo>
                    <a:pt x="26" y="2957"/>
                  </a:lnTo>
                  <a:lnTo>
                    <a:pt x="24" y="2955"/>
                  </a:lnTo>
                  <a:lnTo>
                    <a:pt x="24" y="2955"/>
                  </a:lnTo>
                  <a:lnTo>
                    <a:pt x="22" y="2953"/>
                  </a:lnTo>
                  <a:lnTo>
                    <a:pt x="21" y="2952"/>
                  </a:lnTo>
                  <a:lnTo>
                    <a:pt x="20" y="2950"/>
                  </a:lnTo>
                  <a:lnTo>
                    <a:pt x="15" y="2945"/>
                  </a:lnTo>
                  <a:lnTo>
                    <a:pt x="14" y="2942"/>
                  </a:lnTo>
                  <a:lnTo>
                    <a:pt x="14" y="2941"/>
                  </a:lnTo>
                  <a:lnTo>
                    <a:pt x="13" y="2938"/>
                  </a:lnTo>
                  <a:lnTo>
                    <a:pt x="10" y="2933"/>
                  </a:lnTo>
                  <a:lnTo>
                    <a:pt x="10" y="2932"/>
                  </a:lnTo>
                  <a:lnTo>
                    <a:pt x="9" y="2931"/>
                  </a:lnTo>
                  <a:lnTo>
                    <a:pt x="9" y="2931"/>
                  </a:lnTo>
                  <a:lnTo>
                    <a:pt x="8" y="2927"/>
                  </a:lnTo>
                  <a:lnTo>
                    <a:pt x="5" y="2922"/>
                  </a:lnTo>
                  <a:lnTo>
                    <a:pt x="4" y="2920"/>
                  </a:lnTo>
                  <a:lnTo>
                    <a:pt x="4" y="2919"/>
                  </a:lnTo>
                  <a:lnTo>
                    <a:pt x="3" y="2916"/>
                  </a:lnTo>
                  <a:lnTo>
                    <a:pt x="1" y="2911"/>
                  </a:lnTo>
                  <a:lnTo>
                    <a:pt x="1" y="2909"/>
                  </a:lnTo>
                  <a:lnTo>
                    <a:pt x="1" y="2907"/>
                  </a:lnTo>
                  <a:lnTo>
                    <a:pt x="1" y="2904"/>
                  </a:lnTo>
                  <a:lnTo>
                    <a:pt x="1" y="28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4" name="Google Shape;1914;p31"/>
            <p:cNvGrpSpPr/>
            <p:nvPr/>
          </p:nvGrpSpPr>
          <p:grpSpPr>
            <a:xfrm>
              <a:off x="-2005242" y="1526022"/>
              <a:ext cx="1446397" cy="2005694"/>
              <a:chOff x="-2005242" y="1526022"/>
              <a:chExt cx="1446397" cy="2005694"/>
            </a:xfrm>
          </p:grpSpPr>
          <p:sp>
            <p:nvSpPr>
              <p:cNvPr id="1915" name="Google Shape;1915;p31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1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7" name="Google Shape;1917;p31"/>
            <p:cNvGrpSpPr/>
            <p:nvPr/>
          </p:nvGrpSpPr>
          <p:grpSpPr>
            <a:xfrm>
              <a:off x="-1894007" y="1606221"/>
              <a:ext cx="1167439" cy="1618991"/>
              <a:chOff x="-1894007" y="1606221"/>
              <a:chExt cx="1167439" cy="1618991"/>
            </a:xfrm>
          </p:grpSpPr>
          <p:sp>
            <p:nvSpPr>
              <p:cNvPr id="1918" name="Google Shape;1918;p31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1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0" name="Google Shape;1920;p31"/>
            <p:cNvSpPr/>
            <p:nvPr/>
          </p:nvSpPr>
          <p:spPr>
            <a:xfrm>
              <a:off x="-1850072" y="1641788"/>
              <a:ext cx="947760" cy="1315278"/>
            </a:xfrm>
            <a:custGeom>
              <a:avLst/>
              <a:gdLst/>
              <a:ahLst/>
              <a:cxnLst/>
              <a:rect l="l" t="t" r="r" b="b"/>
              <a:pathLst>
                <a:path w="2718" h="3772" extrusionOk="0">
                  <a:moveTo>
                    <a:pt x="606" y="552"/>
                  </a:moveTo>
                  <a:cubicBezTo>
                    <a:pt x="1127" y="1"/>
                    <a:pt x="1887" y="149"/>
                    <a:pt x="2302" y="886"/>
                  </a:cubicBezTo>
                  <a:cubicBezTo>
                    <a:pt x="2718" y="1623"/>
                    <a:pt x="2631" y="2667"/>
                    <a:pt x="2111" y="3220"/>
                  </a:cubicBezTo>
                  <a:cubicBezTo>
                    <a:pt x="1589" y="3772"/>
                    <a:pt x="830" y="3623"/>
                    <a:pt x="415" y="2885"/>
                  </a:cubicBezTo>
                  <a:cubicBezTo>
                    <a:pt x="0" y="2150"/>
                    <a:pt x="86" y="1105"/>
                    <a:pt x="606" y="5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1" name="Google Shape;1921;p31"/>
          <p:cNvGrpSpPr/>
          <p:nvPr/>
        </p:nvGrpSpPr>
        <p:grpSpPr>
          <a:xfrm>
            <a:off x="8215243" y="3010919"/>
            <a:ext cx="1205952" cy="1776468"/>
            <a:chOff x="11088391" y="1801919"/>
            <a:chExt cx="1491224" cy="2196696"/>
          </a:xfrm>
        </p:grpSpPr>
        <p:sp>
          <p:nvSpPr>
            <p:cNvPr id="1922" name="Google Shape;1922;p31"/>
            <p:cNvSpPr/>
            <p:nvPr/>
          </p:nvSpPr>
          <p:spPr>
            <a:xfrm>
              <a:off x="11385943" y="3427786"/>
              <a:ext cx="896553" cy="57082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1"/>
            <p:cNvSpPr/>
            <p:nvPr/>
          </p:nvSpPr>
          <p:spPr>
            <a:xfrm>
              <a:off x="11758857" y="2657730"/>
              <a:ext cx="148992" cy="1083189"/>
            </a:xfrm>
            <a:custGeom>
              <a:avLst/>
              <a:gdLst/>
              <a:ahLst/>
              <a:cxnLst/>
              <a:rect l="l" t="t" r="r" b="b"/>
              <a:pathLst>
                <a:path w="344" h="2501" extrusionOk="0">
                  <a:moveTo>
                    <a:pt x="3" y="2406"/>
                  </a:moveTo>
                  <a:lnTo>
                    <a:pt x="3" y="2405"/>
                  </a:lnTo>
                  <a:lnTo>
                    <a:pt x="3" y="2400"/>
                  </a:lnTo>
                  <a:cubicBezTo>
                    <a:pt x="51" y="1886"/>
                    <a:pt x="46" y="634"/>
                    <a:pt x="93" y="120"/>
                  </a:cubicBezTo>
                  <a:cubicBezTo>
                    <a:pt x="104" y="1"/>
                    <a:pt x="195" y="226"/>
                    <a:pt x="205" y="107"/>
                  </a:cubicBezTo>
                  <a:cubicBezTo>
                    <a:pt x="261" y="740"/>
                    <a:pt x="288" y="1767"/>
                    <a:pt x="343" y="2400"/>
                  </a:cubicBezTo>
                  <a:lnTo>
                    <a:pt x="343" y="2401"/>
                  </a:lnTo>
                  <a:lnTo>
                    <a:pt x="343" y="2406"/>
                  </a:lnTo>
                  <a:lnTo>
                    <a:pt x="343" y="2411"/>
                  </a:lnTo>
                  <a:lnTo>
                    <a:pt x="341" y="2417"/>
                  </a:lnTo>
                  <a:lnTo>
                    <a:pt x="340" y="2421"/>
                  </a:lnTo>
                  <a:lnTo>
                    <a:pt x="338" y="2425"/>
                  </a:lnTo>
                  <a:lnTo>
                    <a:pt x="336" y="2430"/>
                  </a:lnTo>
                  <a:lnTo>
                    <a:pt x="334" y="2435"/>
                  </a:lnTo>
                  <a:lnTo>
                    <a:pt x="331" y="2439"/>
                  </a:lnTo>
                  <a:lnTo>
                    <a:pt x="328" y="2444"/>
                  </a:lnTo>
                  <a:lnTo>
                    <a:pt x="325" y="2449"/>
                  </a:lnTo>
                  <a:lnTo>
                    <a:pt x="320" y="2454"/>
                  </a:lnTo>
                  <a:lnTo>
                    <a:pt x="315" y="2458"/>
                  </a:lnTo>
                  <a:lnTo>
                    <a:pt x="309" y="2463"/>
                  </a:lnTo>
                  <a:lnTo>
                    <a:pt x="307" y="2465"/>
                  </a:lnTo>
                  <a:lnTo>
                    <a:pt x="295" y="2473"/>
                  </a:lnTo>
                  <a:lnTo>
                    <a:pt x="281" y="2481"/>
                  </a:lnTo>
                  <a:lnTo>
                    <a:pt x="279" y="2481"/>
                  </a:lnTo>
                  <a:lnTo>
                    <a:pt x="277" y="2482"/>
                  </a:lnTo>
                  <a:lnTo>
                    <a:pt x="264" y="2487"/>
                  </a:lnTo>
                  <a:lnTo>
                    <a:pt x="262" y="2489"/>
                  </a:lnTo>
                  <a:lnTo>
                    <a:pt x="259" y="2490"/>
                  </a:lnTo>
                  <a:lnTo>
                    <a:pt x="250" y="2492"/>
                  </a:lnTo>
                  <a:lnTo>
                    <a:pt x="246" y="2494"/>
                  </a:lnTo>
                  <a:lnTo>
                    <a:pt x="243" y="2494"/>
                  </a:lnTo>
                  <a:lnTo>
                    <a:pt x="236" y="2495"/>
                  </a:lnTo>
                  <a:lnTo>
                    <a:pt x="231" y="2496"/>
                  </a:lnTo>
                  <a:lnTo>
                    <a:pt x="228" y="2496"/>
                  </a:lnTo>
                  <a:lnTo>
                    <a:pt x="221" y="2498"/>
                  </a:lnTo>
                  <a:lnTo>
                    <a:pt x="216" y="2499"/>
                  </a:lnTo>
                  <a:lnTo>
                    <a:pt x="212" y="2499"/>
                  </a:lnTo>
                  <a:lnTo>
                    <a:pt x="206" y="2499"/>
                  </a:lnTo>
                  <a:lnTo>
                    <a:pt x="201" y="2500"/>
                  </a:lnTo>
                  <a:lnTo>
                    <a:pt x="196" y="2500"/>
                  </a:lnTo>
                  <a:lnTo>
                    <a:pt x="189" y="2500"/>
                  </a:lnTo>
                  <a:lnTo>
                    <a:pt x="185" y="2500"/>
                  </a:lnTo>
                  <a:lnTo>
                    <a:pt x="180" y="2500"/>
                  </a:lnTo>
                  <a:lnTo>
                    <a:pt x="174" y="2500"/>
                  </a:lnTo>
                  <a:lnTo>
                    <a:pt x="170" y="2500"/>
                  </a:lnTo>
                  <a:lnTo>
                    <a:pt x="165" y="2500"/>
                  </a:lnTo>
                  <a:lnTo>
                    <a:pt x="157" y="2500"/>
                  </a:lnTo>
                  <a:lnTo>
                    <a:pt x="153" y="2500"/>
                  </a:lnTo>
                  <a:lnTo>
                    <a:pt x="148" y="2500"/>
                  </a:lnTo>
                  <a:lnTo>
                    <a:pt x="139" y="2499"/>
                  </a:lnTo>
                  <a:lnTo>
                    <a:pt x="135" y="2499"/>
                  </a:lnTo>
                  <a:lnTo>
                    <a:pt x="133" y="2499"/>
                  </a:lnTo>
                  <a:lnTo>
                    <a:pt x="118" y="2496"/>
                  </a:lnTo>
                  <a:lnTo>
                    <a:pt x="116" y="2496"/>
                  </a:lnTo>
                  <a:lnTo>
                    <a:pt x="114" y="2496"/>
                  </a:lnTo>
                  <a:lnTo>
                    <a:pt x="101" y="2493"/>
                  </a:lnTo>
                  <a:lnTo>
                    <a:pt x="97" y="2493"/>
                  </a:lnTo>
                  <a:lnTo>
                    <a:pt x="81" y="2488"/>
                  </a:lnTo>
                  <a:lnTo>
                    <a:pt x="73" y="2484"/>
                  </a:lnTo>
                  <a:lnTo>
                    <a:pt x="64" y="2480"/>
                  </a:lnTo>
                  <a:lnTo>
                    <a:pt x="55" y="2474"/>
                  </a:lnTo>
                  <a:lnTo>
                    <a:pt x="55" y="2474"/>
                  </a:lnTo>
                  <a:lnTo>
                    <a:pt x="42" y="2467"/>
                  </a:lnTo>
                  <a:lnTo>
                    <a:pt x="41" y="2467"/>
                  </a:lnTo>
                  <a:lnTo>
                    <a:pt x="39" y="2464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29" y="2458"/>
                  </a:lnTo>
                  <a:lnTo>
                    <a:pt x="23" y="2453"/>
                  </a:lnTo>
                  <a:lnTo>
                    <a:pt x="21" y="2452"/>
                  </a:lnTo>
                  <a:lnTo>
                    <a:pt x="21" y="2452"/>
                  </a:lnTo>
                  <a:lnTo>
                    <a:pt x="20" y="2450"/>
                  </a:lnTo>
                  <a:lnTo>
                    <a:pt x="19" y="2450"/>
                  </a:lnTo>
                  <a:lnTo>
                    <a:pt x="17" y="2448"/>
                  </a:lnTo>
                  <a:lnTo>
                    <a:pt x="14" y="2443"/>
                  </a:lnTo>
                  <a:lnTo>
                    <a:pt x="12" y="2441"/>
                  </a:lnTo>
                  <a:lnTo>
                    <a:pt x="12" y="2441"/>
                  </a:lnTo>
                  <a:lnTo>
                    <a:pt x="11" y="2438"/>
                  </a:lnTo>
                  <a:lnTo>
                    <a:pt x="9" y="2434"/>
                  </a:lnTo>
                  <a:lnTo>
                    <a:pt x="9" y="2434"/>
                  </a:lnTo>
                  <a:lnTo>
                    <a:pt x="7" y="2433"/>
                  </a:lnTo>
                  <a:lnTo>
                    <a:pt x="7" y="2433"/>
                  </a:lnTo>
                  <a:lnTo>
                    <a:pt x="5" y="2431"/>
                  </a:lnTo>
                  <a:lnTo>
                    <a:pt x="4" y="2427"/>
                  </a:lnTo>
                  <a:lnTo>
                    <a:pt x="3" y="2426"/>
                  </a:lnTo>
                  <a:lnTo>
                    <a:pt x="3" y="2424"/>
                  </a:lnTo>
                  <a:lnTo>
                    <a:pt x="1" y="2422"/>
                  </a:lnTo>
                  <a:lnTo>
                    <a:pt x="0" y="2418"/>
                  </a:lnTo>
                  <a:lnTo>
                    <a:pt x="0" y="2417"/>
                  </a:lnTo>
                  <a:lnTo>
                    <a:pt x="0" y="2415"/>
                  </a:lnTo>
                  <a:lnTo>
                    <a:pt x="0" y="2412"/>
                  </a:lnTo>
                  <a:lnTo>
                    <a:pt x="0" y="240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4" name="Google Shape;1924;p31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1925" name="Google Shape;1925;p31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1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7" name="Google Shape;1927;p31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1928" name="Google Shape;1928;p31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1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30" name="Google Shape;1930;p31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1" name="Google Shape;1931;p31"/>
          <p:cNvGrpSpPr/>
          <p:nvPr/>
        </p:nvGrpSpPr>
        <p:grpSpPr>
          <a:xfrm>
            <a:off x="8068642" y="1173018"/>
            <a:ext cx="2078153" cy="1582974"/>
            <a:chOff x="8068642" y="1173018"/>
            <a:chExt cx="2078153" cy="1582974"/>
          </a:xfrm>
        </p:grpSpPr>
        <p:grpSp>
          <p:nvGrpSpPr>
            <p:cNvPr id="1932" name="Google Shape;1932;p31"/>
            <p:cNvGrpSpPr/>
            <p:nvPr/>
          </p:nvGrpSpPr>
          <p:grpSpPr>
            <a:xfrm>
              <a:off x="8068642" y="1570421"/>
              <a:ext cx="2078153" cy="1185572"/>
              <a:chOff x="2791850" y="3451607"/>
              <a:chExt cx="2552700" cy="1456118"/>
            </a:xfrm>
          </p:grpSpPr>
          <p:sp>
            <p:nvSpPr>
              <p:cNvPr id="1933" name="Google Shape;1933;p31"/>
              <p:cNvSpPr/>
              <p:nvPr/>
            </p:nvSpPr>
            <p:spPr>
              <a:xfrm rot="808">
                <a:off x="2791850" y="4164925"/>
                <a:ext cx="2552700" cy="742500"/>
              </a:xfrm>
              <a:prstGeom prst="ellipse">
                <a:avLst/>
              </a:pr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34" name="Google Shape;1934;p31"/>
              <p:cNvGrpSpPr/>
              <p:nvPr/>
            </p:nvGrpSpPr>
            <p:grpSpPr>
              <a:xfrm>
                <a:off x="3117864" y="3451607"/>
                <a:ext cx="1865247" cy="1312680"/>
                <a:chOff x="3783535" y="6828906"/>
                <a:chExt cx="1591100" cy="1119747"/>
              </a:xfrm>
            </p:grpSpPr>
            <p:grpSp>
              <p:nvGrpSpPr>
                <p:cNvPr id="1935" name="Google Shape;1935;p31"/>
                <p:cNvGrpSpPr/>
                <p:nvPr/>
              </p:nvGrpSpPr>
              <p:grpSpPr>
                <a:xfrm>
                  <a:off x="4167948" y="7259744"/>
                  <a:ext cx="570140" cy="638699"/>
                  <a:chOff x="4167948" y="7259744"/>
                  <a:chExt cx="570140" cy="638699"/>
                </a:xfrm>
              </p:grpSpPr>
              <p:sp>
                <p:nvSpPr>
                  <p:cNvPr id="1936" name="Google Shape;1936;p31"/>
                  <p:cNvSpPr/>
                  <p:nvPr/>
                </p:nvSpPr>
                <p:spPr>
                  <a:xfrm>
                    <a:off x="4167948" y="7259744"/>
                    <a:ext cx="570140" cy="638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6" h="1183" extrusionOk="0">
                        <a:moveTo>
                          <a:pt x="706" y="1053"/>
                        </a:moveTo>
                        <a:lnTo>
                          <a:pt x="990" y="1182"/>
                        </a:lnTo>
                        <a:lnTo>
                          <a:pt x="917" y="816"/>
                        </a:lnTo>
                        <a:lnTo>
                          <a:pt x="1055" y="147"/>
                        </a:lnTo>
                        <a:lnTo>
                          <a:pt x="591" y="0"/>
                        </a:lnTo>
                        <a:cubicBezTo>
                          <a:pt x="515" y="618"/>
                          <a:pt x="0" y="908"/>
                          <a:pt x="706" y="105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7" name="Google Shape;1937;p31"/>
                  <p:cNvSpPr/>
                  <p:nvPr/>
                </p:nvSpPr>
                <p:spPr>
                  <a:xfrm>
                    <a:off x="4167948" y="7259744"/>
                    <a:ext cx="570140" cy="638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6" h="1183" extrusionOk="0">
                        <a:moveTo>
                          <a:pt x="706" y="1053"/>
                        </a:moveTo>
                        <a:lnTo>
                          <a:pt x="990" y="1182"/>
                        </a:lnTo>
                        <a:lnTo>
                          <a:pt x="917" y="816"/>
                        </a:lnTo>
                        <a:lnTo>
                          <a:pt x="1055" y="147"/>
                        </a:lnTo>
                        <a:lnTo>
                          <a:pt x="591" y="0"/>
                        </a:lnTo>
                        <a:cubicBezTo>
                          <a:pt x="515" y="618"/>
                          <a:pt x="0" y="908"/>
                          <a:pt x="706" y="1053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38" name="Google Shape;1938;p31"/>
                <p:cNvGrpSpPr/>
                <p:nvPr/>
              </p:nvGrpSpPr>
              <p:grpSpPr>
                <a:xfrm>
                  <a:off x="4836890" y="7262984"/>
                  <a:ext cx="237558" cy="490227"/>
                  <a:chOff x="4836890" y="7262984"/>
                  <a:chExt cx="237558" cy="490227"/>
                </a:xfrm>
              </p:grpSpPr>
              <p:sp>
                <p:nvSpPr>
                  <p:cNvPr id="1939" name="Google Shape;1939;p31"/>
                  <p:cNvSpPr/>
                  <p:nvPr/>
                </p:nvSpPr>
                <p:spPr>
                  <a:xfrm>
                    <a:off x="4836890" y="7262984"/>
                    <a:ext cx="237558" cy="490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908" extrusionOk="0">
                        <a:moveTo>
                          <a:pt x="91" y="0"/>
                        </a:moveTo>
                        <a:lnTo>
                          <a:pt x="0" y="865"/>
                        </a:lnTo>
                        <a:lnTo>
                          <a:pt x="439" y="907"/>
                        </a:lnTo>
                        <a:lnTo>
                          <a:pt x="259" y="15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0" name="Google Shape;1940;p31"/>
                  <p:cNvSpPr/>
                  <p:nvPr/>
                </p:nvSpPr>
                <p:spPr>
                  <a:xfrm>
                    <a:off x="4836890" y="7262984"/>
                    <a:ext cx="237558" cy="490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908" extrusionOk="0">
                        <a:moveTo>
                          <a:pt x="91" y="0"/>
                        </a:moveTo>
                        <a:lnTo>
                          <a:pt x="0" y="865"/>
                        </a:lnTo>
                        <a:lnTo>
                          <a:pt x="439" y="907"/>
                        </a:lnTo>
                        <a:lnTo>
                          <a:pt x="259" y="15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941" name="Google Shape;1941;p31"/>
                <p:cNvSpPr/>
                <p:nvPr/>
              </p:nvSpPr>
              <p:spPr>
                <a:xfrm>
                  <a:off x="4659261" y="7262984"/>
                  <a:ext cx="242957" cy="63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" h="1177" extrusionOk="0">
                      <a:moveTo>
                        <a:pt x="80" y="1176"/>
                      </a:moveTo>
                      <a:lnTo>
                        <a:pt x="329" y="865"/>
                      </a:lnTo>
                      <a:lnTo>
                        <a:pt x="450" y="421"/>
                      </a:lnTo>
                      <a:lnTo>
                        <a:pt x="420" y="0"/>
                      </a:lnTo>
                      <a:lnTo>
                        <a:pt x="145" y="141"/>
                      </a:lnTo>
                      <a:lnTo>
                        <a:pt x="29" y="461"/>
                      </a:lnTo>
                      <a:lnTo>
                        <a:pt x="0" y="70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31"/>
                <p:cNvSpPr/>
                <p:nvPr/>
              </p:nvSpPr>
              <p:spPr>
                <a:xfrm>
                  <a:off x="4994002" y="7095615"/>
                  <a:ext cx="380633" cy="591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1095" extrusionOk="0">
                      <a:moveTo>
                        <a:pt x="488" y="1094"/>
                      </a:moveTo>
                      <a:lnTo>
                        <a:pt x="704" y="1015"/>
                      </a:lnTo>
                      <a:lnTo>
                        <a:pt x="296" y="78"/>
                      </a:lnTo>
                      <a:lnTo>
                        <a:pt x="153" y="0"/>
                      </a:lnTo>
                      <a:lnTo>
                        <a:pt x="0" y="60"/>
                      </a:lnTo>
                      <a:lnTo>
                        <a:pt x="109" y="244"/>
                      </a:lnTo>
                      <a:lnTo>
                        <a:pt x="49" y="428"/>
                      </a:lnTo>
                      <a:lnTo>
                        <a:pt x="230" y="102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31"/>
                <p:cNvSpPr/>
                <p:nvPr/>
              </p:nvSpPr>
              <p:spPr>
                <a:xfrm>
                  <a:off x="4976725" y="7227350"/>
                  <a:ext cx="281291" cy="525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974" extrusionOk="0">
                      <a:moveTo>
                        <a:pt x="180" y="973"/>
                      </a:moveTo>
                      <a:lnTo>
                        <a:pt x="520" y="850"/>
                      </a:lnTo>
                      <a:lnTo>
                        <a:pt x="356" y="302"/>
                      </a:lnTo>
                      <a:lnTo>
                        <a:pt x="155" y="189"/>
                      </a:lnTo>
                      <a:lnTo>
                        <a:pt x="141" y="0"/>
                      </a:ln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31"/>
                <p:cNvSpPr/>
                <p:nvPr/>
              </p:nvSpPr>
              <p:spPr>
                <a:xfrm>
                  <a:off x="4235436" y="7259204"/>
                  <a:ext cx="329342" cy="688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" h="1275" extrusionOk="0">
                      <a:moveTo>
                        <a:pt x="610" y="47"/>
                      </a:moveTo>
                      <a:lnTo>
                        <a:pt x="494" y="528"/>
                      </a:lnTo>
                      <a:lnTo>
                        <a:pt x="584" y="486"/>
                      </a:lnTo>
                      <a:lnTo>
                        <a:pt x="534" y="871"/>
                      </a:lnTo>
                      <a:lnTo>
                        <a:pt x="581" y="1053"/>
                      </a:lnTo>
                      <a:lnTo>
                        <a:pt x="411" y="1275"/>
                      </a:lnTo>
                      <a:cubicBezTo>
                        <a:pt x="0" y="775"/>
                        <a:pt x="259" y="510"/>
                        <a:pt x="46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31"/>
                <p:cNvSpPr/>
                <p:nvPr/>
              </p:nvSpPr>
              <p:spPr>
                <a:xfrm>
                  <a:off x="4085882" y="7186318"/>
                  <a:ext cx="401689" cy="762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" h="1412" extrusionOk="0">
                      <a:moveTo>
                        <a:pt x="0" y="1335"/>
                      </a:moveTo>
                      <a:lnTo>
                        <a:pt x="688" y="1411"/>
                      </a:lnTo>
                      <a:lnTo>
                        <a:pt x="614" y="706"/>
                      </a:lnTo>
                      <a:lnTo>
                        <a:pt x="743" y="136"/>
                      </a:lnTo>
                      <a:lnTo>
                        <a:pt x="290" y="1"/>
                      </a:lnTo>
                      <a:lnTo>
                        <a:pt x="25" y="67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46" name="Google Shape;1946;p31"/>
                <p:cNvGrpSpPr/>
                <p:nvPr/>
              </p:nvGrpSpPr>
              <p:grpSpPr>
                <a:xfrm>
                  <a:off x="3883958" y="7186318"/>
                  <a:ext cx="358497" cy="720763"/>
                  <a:chOff x="3883958" y="7186318"/>
                  <a:chExt cx="358497" cy="720763"/>
                </a:xfrm>
              </p:grpSpPr>
              <p:sp>
                <p:nvSpPr>
                  <p:cNvPr id="1947" name="Google Shape;1947;p31"/>
                  <p:cNvSpPr/>
                  <p:nvPr/>
                </p:nvSpPr>
                <p:spPr>
                  <a:xfrm>
                    <a:off x="3883958" y="7186318"/>
                    <a:ext cx="358497" cy="720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" h="1335" extrusionOk="0">
                        <a:moveTo>
                          <a:pt x="120" y="45"/>
                        </a:moveTo>
                        <a:lnTo>
                          <a:pt x="664" y="1"/>
                        </a:lnTo>
                        <a:lnTo>
                          <a:pt x="524" y="529"/>
                        </a:lnTo>
                        <a:lnTo>
                          <a:pt x="528" y="838"/>
                        </a:lnTo>
                        <a:lnTo>
                          <a:pt x="374" y="1335"/>
                        </a:lnTo>
                        <a:lnTo>
                          <a:pt x="208" y="1242"/>
                        </a:lnTo>
                        <a:lnTo>
                          <a:pt x="0" y="88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8" name="Google Shape;1948;p31"/>
                  <p:cNvSpPr/>
                  <p:nvPr/>
                </p:nvSpPr>
                <p:spPr>
                  <a:xfrm>
                    <a:off x="3883958" y="7186318"/>
                    <a:ext cx="358497" cy="720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" h="1335" extrusionOk="0">
                        <a:moveTo>
                          <a:pt x="120" y="45"/>
                        </a:moveTo>
                        <a:lnTo>
                          <a:pt x="664" y="1"/>
                        </a:lnTo>
                        <a:lnTo>
                          <a:pt x="524" y="529"/>
                        </a:lnTo>
                        <a:lnTo>
                          <a:pt x="528" y="838"/>
                        </a:lnTo>
                        <a:lnTo>
                          <a:pt x="374" y="1335"/>
                        </a:lnTo>
                        <a:lnTo>
                          <a:pt x="208" y="1242"/>
                        </a:lnTo>
                        <a:lnTo>
                          <a:pt x="0" y="880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49" name="Google Shape;1949;p31"/>
                <p:cNvGrpSpPr/>
                <p:nvPr/>
              </p:nvGrpSpPr>
              <p:grpSpPr>
                <a:xfrm>
                  <a:off x="3783535" y="7210614"/>
                  <a:ext cx="282370" cy="646257"/>
                  <a:chOff x="3783535" y="7210614"/>
                  <a:chExt cx="282370" cy="646257"/>
                </a:xfrm>
              </p:grpSpPr>
              <p:sp>
                <p:nvSpPr>
                  <p:cNvPr id="1950" name="Google Shape;1950;p31"/>
                  <p:cNvSpPr/>
                  <p:nvPr/>
                </p:nvSpPr>
                <p:spPr>
                  <a:xfrm>
                    <a:off x="3783535" y="7210614"/>
                    <a:ext cx="282370" cy="646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" h="1197" extrusionOk="0">
                        <a:moveTo>
                          <a:pt x="394" y="1197"/>
                        </a:moveTo>
                        <a:lnTo>
                          <a:pt x="318" y="741"/>
                        </a:lnTo>
                        <a:lnTo>
                          <a:pt x="522" y="338"/>
                        </a:lnTo>
                        <a:lnTo>
                          <a:pt x="306" y="0"/>
                        </a:lnTo>
                        <a:lnTo>
                          <a:pt x="40" y="590"/>
                        </a:lnTo>
                        <a:lnTo>
                          <a:pt x="0" y="876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1" name="Google Shape;1951;p31"/>
                  <p:cNvSpPr/>
                  <p:nvPr/>
                </p:nvSpPr>
                <p:spPr>
                  <a:xfrm>
                    <a:off x="3783535" y="7210614"/>
                    <a:ext cx="282370" cy="646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" h="1197" extrusionOk="0">
                        <a:moveTo>
                          <a:pt x="394" y="1197"/>
                        </a:moveTo>
                        <a:lnTo>
                          <a:pt x="318" y="741"/>
                        </a:lnTo>
                        <a:lnTo>
                          <a:pt x="522" y="338"/>
                        </a:lnTo>
                        <a:lnTo>
                          <a:pt x="306" y="0"/>
                        </a:lnTo>
                        <a:lnTo>
                          <a:pt x="40" y="590"/>
                        </a:lnTo>
                        <a:lnTo>
                          <a:pt x="0" y="876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952" name="Google Shape;1952;p31"/>
                <p:cNvGrpSpPr/>
                <p:nvPr/>
              </p:nvGrpSpPr>
              <p:grpSpPr>
                <a:xfrm>
                  <a:off x="3948746" y="6828906"/>
                  <a:ext cx="1128401" cy="510203"/>
                  <a:chOff x="3948746" y="6828906"/>
                  <a:chExt cx="1128401" cy="510203"/>
                </a:xfrm>
              </p:grpSpPr>
              <p:sp>
                <p:nvSpPr>
                  <p:cNvPr id="1953" name="Google Shape;1953;p31"/>
                  <p:cNvSpPr/>
                  <p:nvPr/>
                </p:nvSpPr>
                <p:spPr>
                  <a:xfrm>
                    <a:off x="3948746" y="6828906"/>
                    <a:ext cx="1128401" cy="510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0" h="945" extrusionOk="0">
                        <a:moveTo>
                          <a:pt x="129" y="509"/>
                        </a:moveTo>
                        <a:lnTo>
                          <a:pt x="227" y="583"/>
                        </a:lnTo>
                        <a:lnTo>
                          <a:pt x="0" y="707"/>
                        </a:lnTo>
                        <a:lnTo>
                          <a:pt x="484" y="814"/>
                        </a:lnTo>
                        <a:lnTo>
                          <a:pt x="997" y="798"/>
                        </a:lnTo>
                        <a:lnTo>
                          <a:pt x="1461" y="945"/>
                        </a:lnTo>
                        <a:lnTo>
                          <a:pt x="1736" y="804"/>
                        </a:lnTo>
                        <a:lnTo>
                          <a:pt x="1904" y="819"/>
                        </a:lnTo>
                        <a:lnTo>
                          <a:pt x="2045" y="738"/>
                        </a:lnTo>
                        <a:lnTo>
                          <a:pt x="1936" y="554"/>
                        </a:lnTo>
                        <a:lnTo>
                          <a:pt x="2089" y="494"/>
                        </a:lnTo>
                        <a:lnTo>
                          <a:pt x="1841" y="363"/>
                        </a:lnTo>
                        <a:lnTo>
                          <a:pt x="1629" y="365"/>
                        </a:lnTo>
                        <a:lnTo>
                          <a:pt x="84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4" name="Google Shape;1954;p31"/>
                  <p:cNvSpPr/>
                  <p:nvPr/>
                </p:nvSpPr>
                <p:spPr>
                  <a:xfrm>
                    <a:off x="3948746" y="6828906"/>
                    <a:ext cx="1128401" cy="510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0" h="945" extrusionOk="0">
                        <a:moveTo>
                          <a:pt x="129" y="509"/>
                        </a:moveTo>
                        <a:lnTo>
                          <a:pt x="227" y="583"/>
                        </a:lnTo>
                        <a:lnTo>
                          <a:pt x="0" y="707"/>
                        </a:lnTo>
                        <a:lnTo>
                          <a:pt x="484" y="814"/>
                        </a:lnTo>
                        <a:lnTo>
                          <a:pt x="997" y="798"/>
                        </a:lnTo>
                        <a:lnTo>
                          <a:pt x="1461" y="945"/>
                        </a:lnTo>
                        <a:lnTo>
                          <a:pt x="1736" y="804"/>
                        </a:lnTo>
                        <a:lnTo>
                          <a:pt x="1904" y="819"/>
                        </a:lnTo>
                        <a:lnTo>
                          <a:pt x="2045" y="738"/>
                        </a:lnTo>
                        <a:lnTo>
                          <a:pt x="1936" y="554"/>
                        </a:lnTo>
                        <a:lnTo>
                          <a:pt x="2089" y="494"/>
                        </a:lnTo>
                        <a:lnTo>
                          <a:pt x="1841" y="363"/>
                        </a:lnTo>
                        <a:lnTo>
                          <a:pt x="1629" y="365"/>
                        </a:lnTo>
                        <a:lnTo>
                          <a:pt x="847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955" name="Google Shape;1955;p31"/>
            <p:cNvGrpSpPr/>
            <p:nvPr/>
          </p:nvGrpSpPr>
          <p:grpSpPr>
            <a:xfrm>
              <a:off x="8622215" y="1173018"/>
              <a:ext cx="951397" cy="807402"/>
              <a:chOff x="1423010" y="5733745"/>
              <a:chExt cx="1491218" cy="1265520"/>
            </a:xfrm>
          </p:grpSpPr>
          <p:sp>
            <p:nvSpPr>
              <p:cNvPr id="1956" name="Google Shape;1956;p31"/>
              <p:cNvSpPr/>
              <p:nvPr/>
            </p:nvSpPr>
            <p:spPr>
              <a:xfrm>
                <a:off x="1957516" y="6173762"/>
                <a:ext cx="354178" cy="74829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386" extrusionOk="0">
                    <a:moveTo>
                      <a:pt x="535" y="1382"/>
                    </a:moveTo>
                    <a:lnTo>
                      <a:pt x="129" y="1386"/>
                    </a:lnTo>
                    <a:lnTo>
                      <a:pt x="144" y="1070"/>
                    </a:lnTo>
                    <a:lnTo>
                      <a:pt x="0" y="978"/>
                    </a:lnTo>
                    <a:lnTo>
                      <a:pt x="0" y="177"/>
                    </a:lnTo>
                    <a:lnTo>
                      <a:pt x="655" y="0"/>
                    </a:lnTo>
                    <a:lnTo>
                      <a:pt x="605" y="6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31"/>
              <p:cNvSpPr/>
              <p:nvPr/>
            </p:nvSpPr>
            <p:spPr>
              <a:xfrm>
                <a:off x="1610897" y="6120852"/>
                <a:ext cx="245117" cy="70024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297" extrusionOk="0">
                    <a:moveTo>
                      <a:pt x="444" y="75"/>
                    </a:moveTo>
                    <a:lnTo>
                      <a:pt x="453" y="1241"/>
                    </a:lnTo>
                    <a:lnTo>
                      <a:pt x="1" y="129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8" name="Google Shape;1958;p31"/>
              <p:cNvGrpSpPr/>
              <p:nvPr/>
            </p:nvGrpSpPr>
            <p:grpSpPr>
              <a:xfrm>
                <a:off x="1789066" y="6160804"/>
                <a:ext cx="305586" cy="761255"/>
                <a:chOff x="1789066" y="6160804"/>
                <a:chExt cx="305586" cy="761255"/>
              </a:xfrm>
            </p:grpSpPr>
            <p:sp>
              <p:nvSpPr>
                <p:cNvPr id="1959" name="Google Shape;1959;p31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0" name="Google Shape;1960;p31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61" name="Google Shape;1961;p31"/>
              <p:cNvGrpSpPr/>
              <p:nvPr/>
            </p:nvGrpSpPr>
            <p:grpSpPr>
              <a:xfrm>
                <a:off x="1423010" y="6120852"/>
                <a:ext cx="262934" cy="700247"/>
                <a:chOff x="1423010" y="6120852"/>
                <a:chExt cx="262934" cy="700247"/>
              </a:xfrm>
            </p:grpSpPr>
            <p:sp>
              <p:nvSpPr>
                <p:cNvPr id="1962" name="Google Shape;1962;p31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3" name="Google Shape;1963;p31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64" name="Google Shape;1964;p31"/>
              <p:cNvSpPr/>
              <p:nvPr/>
            </p:nvSpPr>
            <p:spPr>
              <a:xfrm>
                <a:off x="2550332" y="5956723"/>
                <a:ext cx="192746" cy="15063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79" extrusionOk="0">
                    <a:moveTo>
                      <a:pt x="274" y="1"/>
                    </a:moveTo>
                    <a:lnTo>
                      <a:pt x="357" y="278"/>
                    </a:ln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65" name="Google Shape;1965;p31"/>
              <p:cNvGrpSpPr/>
              <p:nvPr/>
            </p:nvGrpSpPr>
            <p:grpSpPr>
              <a:xfrm>
                <a:off x="2246365" y="6067402"/>
                <a:ext cx="369295" cy="882193"/>
                <a:chOff x="2246365" y="6067402"/>
                <a:chExt cx="369295" cy="882193"/>
              </a:xfrm>
            </p:grpSpPr>
            <p:sp>
              <p:nvSpPr>
                <p:cNvPr id="1966" name="Google Shape;1966;p31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7" name="Google Shape;1967;p31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68" name="Google Shape;1968;p31"/>
              <p:cNvSpPr/>
              <p:nvPr/>
            </p:nvSpPr>
            <p:spPr>
              <a:xfrm>
                <a:off x="2471506" y="6098176"/>
                <a:ext cx="299647" cy="8514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77" extrusionOk="0">
                    <a:moveTo>
                      <a:pt x="555" y="1"/>
                    </a:moveTo>
                    <a:lnTo>
                      <a:pt x="55" y="145"/>
                    </a:lnTo>
                    <a:lnTo>
                      <a:pt x="1" y="561"/>
                    </a:lnTo>
                    <a:lnTo>
                      <a:pt x="133" y="1056"/>
                    </a:lnTo>
                    <a:lnTo>
                      <a:pt x="259" y="1577"/>
                    </a:lnTo>
                    <a:lnTo>
                      <a:pt x="486" y="1421"/>
                    </a:lnTo>
                    <a:lnTo>
                      <a:pt x="551" y="9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31"/>
              <p:cNvSpPr/>
              <p:nvPr/>
            </p:nvSpPr>
            <p:spPr>
              <a:xfrm>
                <a:off x="2650754" y="6098176"/>
                <a:ext cx="263474" cy="76611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419" extrusionOk="0">
                    <a:moveTo>
                      <a:pt x="392" y="1354"/>
                    </a:moveTo>
                    <a:lnTo>
                      <a:pt x="154" y="1419"/>
                    </a:lnTo>
                    <a:lnTo>
                      <a:pt x="209" y="989"/>
                    </a:lnTo>
                    <a:lnTo>
                      <a:pt x="0" y="451"/>
                    </a:lnTo>
                    <a:lnTo>
                      <a:pt x="223" y="1"/>
                    </a:lnTo>
                    <a:lnTo>
                      <a:pt x="228" y="453"/>
                    </a:lnTo>
                    <a:lnTo>
                      <a:pt x="487" y="64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70" name="Google Shape;1970;p31"/>
              <p:cNvGrpSpPr/>
              <p:nvPr/>
            </p:nvGrpSpPr>
            <p:grpSpPr>
              <a:xfrm>
                <a:off x="1608198" y="5733745"/>
                <a:ext cx="1162955" cy="817405"/>
                <a:chOff x="1608198" y="5733745"/>
                <a:chExt cx="1162955" cy="817405"/>
              </a:xfrm>
            </p:grpSpPr>
            <p:sp>
              <p:nvSpPr>
                <p:cNvPr id="1971" name="Google Shape;1971;p31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2" name="Google Shape;1972;p31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73" name="Google Shape;1973;p31"/>
              <p:cNvGrpSpPr/>
              <p:nvPr/>
            </p:nvGrpSpPr>
            <p:grpSpPr>
              <a:xfrm>
                <a:off x="1423010" y="5945925"/>
                <a:ext cx="271572" cy="786631"/>
                <a:chOff x="1423010" y="5945925"/>
                <a:chExt cx="271572" cy="786631"/>
              </a:xfrm>
            </p:grpSpPr>
            <p:sp>
              <p:nvSpPr>
                <p:cNvPr id="1974" name="Google Shape;1974;p31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5" name="Google Shape;1975;p31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76" name="Google Shape;1976;p31"/>
              <p:cNvSpPr/>
              <p:nvPr/>
            </p:nvSpPr>
            <p:spPr>
              <a:xfrm>
                <a:off x="2246365" y="6471785"/>
                <a:ext cx="245657" cy="52748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77" extrusionOk="0">
                    <a:moveTo>
                      <a:pt x="70" y="147"/>
                    </a:moveTo>
                    <a:lnTo>
                      <a:pt x="0" y="830"/>
                    </a:lnTo>
                    <a:lnTo>
                      <a:pt x="196" y="977"/>
                    </a:lnTo>
                    <a:lnTo>
                      <a:pt x="455" y="966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77" name="Google Shape;1977;p31"/>
              <p:cNvGrpSpPr/>
              <p:nvPr/>
            </p:nvGrpSpPr>
            <p:grpSpPr>
              <a:xfrm>
                <a:off x="2246365" y="6550610"/>
                <a:ext cx="105821" cy="448655"/>
                <a:chOff x="2246365" y="6550610"/>
                <a:chExt cx="105821" cy="448655"/>
              </a:xfrm>
            </p:grpSpPr>
            <p:sp>
              <p:nvSpPr>
                <p:cNvPr id="1978" name="Google Shape;1978;p31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9" name="Google Shape;1979;p31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980" name="Google Shape;1980;p31"/>
          <p:cNvGrpSpPr/>
          <p:nvPr/>
        </p:nvGrpSpPr>
        <p:grpSpPr>
          <a:xfrm>
            <a:off x="-1598322" y="3167516"/>
            <a:ext cx="2745900" cy="2046385"/>
            <a:chOff x="-1598322" y="3167516"/>
            <a:chExt cx="2745900" cy="2046385"/>
          </a:xfrm>
        </p:grpSpPr>
        <p:sp>
          <p:nvSpPr>
            <p:cNvPr id="1981" name="Google Shape;1981;p31"/>
            <p:cNvSpPr/>
            <p:nvPr/>
          </p:nvSpPr>
          <p:spPr>
            <a:xfrm rot="1127">
              <a:off x="-1598322" y="4608952"/>
              <a:ext cx="2745900" cy="6045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82" name="Google Shape;1982;p31"/>
            <p:cNvGrpSpPr/>
            <p:nvPr/>
          </p:nvGrpSpPr>
          <p:grpSpPr>
            <a:xfrm>
              <a:off x="-1495675" y="3766506"/>
              <a:ext cx="2412843" cy="1439467"/>
              <a:chOff x="6945179" y="6413574"/>
              <a:chExt cx="3043444" cy="1815675"/>
            </a:xfrm>
          </p:grpSpPr>
          <p:grpSp>
            <p:nvGrpSpPr>
              <p:cNvPr id="1983" name="Google Shape;1983;p31"/>
              <p:cNvGrpSpPr/>
              <p:nvPr/>
            </p:nvGrpSpPr>
            <p:grpSpPr>
              <a:xfrm>
                <a:off x="8557875" y="6991265"/>
                <a:ext cx="460539" cy="1058199"/>
                <a:chOff x="8557875" y="6991265"/>
                <a:chExt cx="460539" cy="1058199"/>
              </a:xfrm>
            </p:grpSpPr>
            <p:sp>
              <p:nvSpPr>
                <p:cNvPr id="1984" name="Google Shape;1984;p31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5" name="Google Shape;1985;p31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6" name="Google Shape;1986;p31"/>
              <p:cNvGrpSpPr/>
              <p:nvPr/>
            </p:nvGrpSpPr>
            <p:grpSpPr>
              <a:xfrm>
                <a:off x="8081679" y="6722396"/>
                <a:ext cx="577158" cy="1303313"/>
                <a:chOff x="8081679" y="6722396"/>
                <a:chExt cx="577158" cy="1303313"/>
              </a:xfrm>
            </p:grpSpPr>
            <p:sp>
              <p:nvSpPr>
                <p:cNvPr id="1987" name="Google Shape;1987;p31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8" name="Google Shape;1988;p31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89" name="Google Shape;1989;p31"/>
              <p:cNvSpPr/>
              <p:nvPr/>
            </p:nvSpPr>
            <p:spPr>
              <a:xfrm>
                <a:off x="7396540" y="6674885"/>
                <a:ext cx="488614" cy="1146202"/>
              </a:xfrm>
              <a:custGeom>
                <a:avLst/>
                <a:gdLst/>
                <a:ahLst/>
                <a:cxnLst/>
                <a:rect l="l" t="t" r="r" b="b"/>
                <a:pathLst>
                  <a:path w="905" h="2123" extrusionOk="0">
                    <a:moveTo>
                      <a:pt x="0" y="1771"/>
                    </a:moveTo>
                    <a:lnTo>
                      <a:pt x="401" y="2122"/>
                    </a:lnTo>
                    <a:lnTo>
                      <a:pt x="904" y="0"/>
                    </a:lnTo>
                    <a:lnTo>
                      <a:pt x="716" y="391"/>
                    </a:lnTo>
                    <a:lnTo>
                      <a:pt x="529" y="459"/>
                    </a:lnTo>
                    <a:lnTo>
                      <a:pt x="489" y="867"/>
                    </a:lnTo>
                    <a:lnTo>
                      <a:pt x="308" y="99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90" name="Google Shape;1990;p31"/>
              <p:cNvGrpSpPr/>
              <p:nvPr/>
            </p:nvGrpSpPr>
            <p:grpSpPr>
              <a:xfrm>
                <a:off x="7613042" y="6674885"/>
                <a:ext cx="378473" cy="1215849"/>
                <a:chOff x="7613042" y="6674885"/>
                <a:chExt cx="378473" cy="1215849"/>
              </a:xfrm>
            </p:grpSpPr>
            <p:sp>
              <p:nvSpPr>
                <p:cNvPr id="1991" name="Google Shape;1991;p31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2" name="Google Shape;1992;p31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93" name="Google Shape;1993;p31"/>
              <p:cNvGrpSpPr/>
              <p:nvPr/>
            </p:nvGrpSpPr>
            <p:grpSpPr>
              <a:xfrm>
                <a:off x="9160949" y="7066850"/>
                <a:ext cx="341760" cy="968036"/>
                <a:chOff x="9160949" y="7066850"/>
                <a:chExt cx="341760" cy="968036"/>
              </a:xfrm>
            </p:grpSpPr>
            <p:sp>
              <p:nvSpPr>
                <p:cNvPr id="1994" name="Google Shape;1994;p31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5" name="Google Shape;1995;p31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96" name="Google Shape;1996;p31"/>
              <p:cNvSpPr/>
              <p:nvPr/>
            </p:nvSpPr>
            <p:spPr>
              <a:xfrm>
                <a:off x="8878579" y="7066850"/>
                <a:ext cx="375234" cy="982613"/>
              </a:xfrm>
              <a:custGeom>
                <a:avLst/>
                <a:gdLst/>
                <a:ahLst/>
                <a:cxnLst/>
                <a:rect l="l" t="t" r="r" b="b"/>
                <a:pathLst>
                  <a:path w="695" h="1820" extrusionOk="0">
                    <a:moveTo>
                      <a:pt x="79" y="1820"/>
                    </a:moveTo>
                    <a:lnTo>
                      <a:pt x="523" y="1576"/>
                    </a:lnTo>
                    <a:lnTo>
                      <a:pt x="695" y="789"/>
                    </a:lnTo>
                    <a:lnTo>
                      <a:pt x="653" y="0"/>
                    </a:lnTo>
                    <a:lnTo>
                      <a:pt x="259" y="112"/>
                    </a:lnTo>
                    <a:lnTo>
                      <a:pt x="259" y="547"/>
                    </a:lnTo>
                    <a:lnTo>
                      <a:pt x="1" y="821"/>
                    </a:lnTo>
                    <a:lnTo>
                      <a:pt x="135" y="12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31"/>
              <p:cNvSpPr/>
              <p:nvPr/>
            </p:nvSpPr>
            <p:spPr>
              <a:xfrm>
                <a:off x="9386090" y="6815258"/>
                <a:ext cx="602534" cy="1153761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137" extrusionOk="0">
                    <a:moveTo>
                      <a:pt x="702" y="2136"/>
                    </a:moveTo>
                    <a:lnTo>
                      <a:pt x="1116" y="1529"/>
                    </a:lnTo>
                    <a:lnTo>
                      <a:pt x="834" y="54"/>
                    </a:lnTo>
                    <a:lnTo>
                      <a:pt x="425" y="189"/>
                    </a:lnTo>
                    <a:lnTo>
                      <a:pt x="222" y="1"/>
                    </a:lnTo>
                    <a:lnTo>
                      <a:pt x="1" y="64"/>
                    </a:lnTo>
                    <a:lnTo>
                      <a:pt x="157" y="437"/>
                    </a:lnTo>
                    <a:lnTo>
                      <a:pt x="72" y="764"/>
                    </a:lnTo>
                    <a:lnTo>
                      <a:pt x="331" y="193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98" name="Google Shape;1998;p31"/>
              <p:cNvGrpSpPr/>
              <p:nvPr/>
            </p:nvGrpSpPr>
            <p:grpSpPr>
              <a:xfrm>
                <a:off x="9362874" y="7050653"/>
                <a:ext cx="402769" cy="984233"/>
                <a:chOff x="9362874" y="7050653"/>
                <a:chExt cx="402769" cy="984233"/>
              </a:xfrm>
            </p:grpSpPr>
            <p:sp>
              <p:nvSpPr>
                <p:cNvPr id="1999" name="Google Shape;1999;p31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0" name="Google Shape;2000;p31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01" name="Google Shape;2001;p31"/>
              <p:cNvGrpSpPr/>
              <p:nvPr/>
            </p:nvGrpSpPr>
            <p:grpSpPr>
              <a:xfrm>
                <a:off x="7884614" y="6413574"/>
                <a:ext cx="1951757" cy="799588"/>
                <a:chOff x="7884614" y="5118174"/>
                <a:chExt cx="1951757" cy="799588"/>
              </a:xfrm>
            </p:grpSpPr>
            <p:sp>
              <p:nvSpPr>
                <p:cNvPr id="2002" name="Google Shape;2002;p31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31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04" name="Google Shape;2004;p31"/>
              <p:cNvSpPr/>
              <p:nvPr/>
            </p:nvSpPr>
            <p:spPr>
              <a:xfrm>
                <a:off x="9017875" y="7066850"/>
                <a:ext cx="235938" cy="9016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670" extrusionOk="0">
                    <a:moveTo>
                      <a:pt x="1" y="112"/>
                    </a:moveTo>
                    <a:lnTo>
                      <a:pt x="298" y="533"/>
                    </a:lnTo>
                    <a:lnTo>
                      <a:pt x="146" y="485"/>
                    </a:lnTo>
                    <a:lnTo>
                      <a:pt x="252" y="986"/>
                    </a:lnTo>
                    <a:lnTo>
                      <a:pt x="74" y="1252"/>
                    </a:lnTo>
                    <a:lnTo>
                      <a:pt x="98" y="1669"/>
                    </a:lnTo>
                    <a:lnTo>
                      <a:pt x="265" y="1576"/>
                    </a:lnTo>
                    <a:lnTo>
                      <a:pt x="437" y="789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05" name="Google Shape;2005;p31"/>
              <p:cNvGrpSpPr/>
              <p:nvPr/>
            </p:nvGrpSpPr>
            <p:grpSpPr>
              <a:xfrm>
                <a:off x="7934825" y="6498338"/>
                <a:ext cx="126338" cy="152791"/>
                <a:chOff x="7934825" y="6498338"/>
                <a:chExt cx="126338" cy="152791"/>
              </a:xfrm>
            </p:grpSpPr>
            <p:sp>
              <p:nvSpPr>
                <p:cNvPr id="2006" name="Google Shape;2006;p31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7" name="Google Shape;2007;p31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08" name="Google Shape;2008;p31"/>
              <p:cNvSpPr/>
              <p:nvPr/>
            </p:nvSpPr>
            <p:spPr>
              <a:xfrm>
                <a:off x="8421279" y="6991265"/>
                <a:ext cx="298028" cy="103444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1916" extrusionOk="0">
                    <a:moveTo>
                      <a:pt x="193" y="250"/>
                    </a:moveTo>
                    <a:lnTo>
                      <a:pt x="179" y="677"/>
                    </a:lnTo>
                    <a:lnTo>
                      <a:pt x="43" y="622"/>
                    </a:lnTo>
                    <a:lnTo>
                      <a:pt x="164" y="1429"/>
                    </a:lnTo>
                    <a:lnTo>
                      <a:pt x="0" y="1613"/>
                    </a:lnTo>
                    <a:lnTo>
                      <a:pt x="201" y="1916"/>
                    </a:lnTo>
                    <a:lnTo>
                      <a:pt x="361" y="1831"/>
                    </a:lnTo>
                    <a:lnTo>
                      <a:pt x="551" y="734"/>
                    </a:lnTo>
                    <a:lnTo>
                      <a:pt x="454" y="1"/>
                    </a:lnTo>
                    <a:lnTo>
                      <a:pt x="294" y="1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09" name="Google Shape;2009;p31"/>
              <p:cNvGrpSpPr/>
              <p:nvPr/>
            </p:nvGrpSpPr>
            <p:grpSpPr>
              <a:xfrm>
                <a:off x="7879755" y="6849812"/>
                <a:ext cx="192206" cy="685670"/>
                <a:chOff x="7879755" y="6849812"/>
                <a:chExt cx="192206" cy="685670"/>
              </a:xfrm>
            </p:grpSpPr>
            <p:sp>
              <p:nvSpPr>
                <p:cNvPr id="2010" name="Google Shape;2010;p31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1" name="Google Shape;2011;p31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rgbClr val="000000">
                    <a:alpha val="391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12" name="Google Shape;2012;p31"/>
              <p:cNvSpPr/>
              <p:nvPr/>
            </p:nvSpPr>
            <p:spPr>
              <a:xfrm>
                <a:off x="9577756" y="7094925"/>
                <a:ext cx="295868" cy="59226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97" extrusionOk="0">
                    <a:moveTo>
                      <a:pt x="0" y="98"/>
                    </a:moveTo>
                    <a:lnTo>
                      <a:pt x="129" y="327"/>
                    </a:lnTo>
                    <a:lnTo>
                      <a:pt x="259" y="355"/>
                    </a:lnTo>
                    <a:lnTo>
                      <a:pt x="259" y="729"/>
                    </a:lnTo>
                    <a:lnTo>
                      <a:pt x="548" y="1096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13" name="Google Shape;2013;p31"/>
              <p:cNvGrpSpPr/>
              <p:nvPr/>
            </p:nvGrpSpPr>
            <p:grpSpPr>
              <a:xfrm>
                <a:off x="7550953" y="7304405"/>
                <a:ext cx="221361" cy="866535"/>
                <a:chOff x="7550953" y="7304405"/>
                <a:chExt cx="221361" cy="866535"/>
              </a:xfrm>
            </p:grpSpPr>
            <p:sp>
              <p:nvSpPr>
                <p:cNvPr id="2014" name="Google Shape;2014;p31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5" name="Google Shape;2015;p31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16" name="Google Shape;2016;p31"/>
              <p:cNvSpPr/>
              <p:nvPr/>
            </p:nvSpPr>
            <p:spPr>
              <a:xfrm>
                <a:off x="7865177" y="7257974"/>
                <a:ext cx="204624" cy="786091"/>
              </a:xfrm>
              <a:custGeom>
                <a:avLst/>
                <a:gdLst/>
                <a:ahLst/>
                <a:cxnLst/>
                <a:rect l="l" t="t" r="r" b="b"/>
                <a:pathLst>
                  <a:path w="379" h="1456" extrusionOk="0">
                    <a:moveTo>
                      <a:pt x="0" y="80"/>
                    </a:moveTo>
                    <a:lnTo>
                      <a:pt x="91" y="1456"/>
                    </a:lnTo>
                    <a:lnTo>
                      <a:pt x="378" y="1392"/>
                    </a:lnTo>
                    <a:lnTo>
                      <a:pt x="3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1"/>
              <p:cNvSpPr/>
              <p:nvPr/>
            </p:nvSpPr>
            <p:spPr>
              <a:xfrm>
                <a:off x="7631938" y="7301166"/>
                <a:ext cx="285610" cy="750458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390" extrusionOk="0">
                    <a:moveTo>
                      <a:pt x="145" y="1389"/>
                    </a:moveTo>
                    <a:lnTo>
                      <a:pt x="523" y="1376"/>
                    </a:lnTo>
                    <a:lnTo>
                      <a:pt x="528" y="616"/>
                    </a:lnTo>
                    <a:lnTo>
                      <a:pt x="432" y="0"/>
                    </a:lnTo>
                    <a:lnTo>
                      <a:pt x="0" y="200"/>
                    </a:lnTo>
                    <a:lnTo>
                      <a:pt x="158" y="672"/>
                    </a:lnTo>
                    <a:lnTo>
                      <a:pt x="133" y="102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18" name="Google Shape;2018;p31"/>
              <p:cNvGrpSpPr/>
              <p:nvPr/>
            </p:nvGrpSpPr>
            <p:grpSpPr>
              <a:xfrm>
                <a:off x="7998534" y="7032837"/>
                <a:ext cx="287229" cy="1032284"/>
                <a:chOff x="7998534" y="7032837"/>
                <a:chExt cx="287229" cy="1032284"/>
              </a:xfrm>
            </p:grpSpPr>
            <p:sp>
              <p:nvSpPr>
                <p:cNvPr id="2019" name="Google Shape;2019;p31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31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21" name="Google Shape;2021;p31"/>
              <p:cNvSpPr/>
              <p:nvPr/>
            </p:nvSpPr>
            <p:spPr>
              <a:xfrm>
                <a:off x="8005553" y="7257974"/>
                <a:ext cx="200845" cy="807147"/>
              </a:xfrm>
              <a:custGeom>
                <a:avLst/>
                <a:gdLst/>
                <a:ahLst/>
                <a:cxnLst/>
                <a:rect l="l" t="t" r="r" b="b"/>
                <a:pathLst>
                  <a:path w="372" h="1495" extrusionOk="0">
                    <a:moveTo>
                      <a:pt x="118" y="1392"/>
                    </a:moveTo>
                    <a:lnTo>
                      <a:pt x="372" y="1495"/>
                    </a:lnTo>
                    <a:lnTo>
                      <a:pt x="300" y="771"/>
                    </a:lnTo>
                    <a:lnTo>
                      <a:pt x="97" y="273"/>
                    </a:lnTo>
                    <a:lnTo>
                      <a:pt x="83" y="1"/>
                    </a:lnTo>
                    <a:lnTo>
                      <a:pt x="1" y="44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22" name="Google Shape;2022;p31"/>
              <p:cNvGrpSpPr/>
              <p:nvPr/>
            </p:nvGrpSpPr>
            <p:grpSpPr>
              <a:xfrm>
                <a:off x="7101752" y="7081428"/>
                <a:ext cx="254295" cy="143613"/>
                <a:chOff x="7101752" y="7081428"/>
                <a:chExt cx="254295" cy="143613"/>
              </a:xfrm>
            </p:grpSpPr>
            <p:sp>
              <p:nvSpPr>
                <p:cNvPr id="2023" name="Google Shape;2023;p31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4" name="Google Shape;2024;p31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25" name="Google Shape;2025;p31"/>
              <p:cNvGrpSpPr/>
              <p:nvPr/>
            </p:nvGrpSpPr>
            <p:grpSpPr>
              <a:xfrm>
                <a:off x="7018066" y="7234219"/>
                <a:ext cx="314765" cy="995031"/>
                <a:chOff x="7018066" y="7234219"/>
                <a:chExt cx="314765" cy="995031"/>
              </a:xfrm>
            </p:grpSpPr>
            <p:sp>
              <p:nvSpPr>
                <p:cNvPr id="2026" name="Google Shape;2026;p31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7" name="Google Shape;2027;p31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28" name="Google Shape;2028;p31"/>
              <p:cNvGrpSpPr/>
              <p:nvPr/>
            </p:nvGrpSpPr>
            <p:grpSpPr>
              <a:xfrm>
                <a:off x="6945179" y="7234219"/>
                <a:ext cx="233239" cy="923765"/>
                <a:chOff x="6945179" y="7234219"/>
                <a:chExt cx="233239" cy="923765"/>
              </a:xfrm>
            </p:grpSpPr>
            <p:sp>
              <p:nvSpPr>
                <p:cNvPr id="2029" name="Google Shape;2029;p31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0" name="Google Shape;2030;p31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31" name="Google Shape;2031;p31"/>
              <p:cNvGrpSpPr/>
              <p:nvPr/>
            </p:nvGrpSpPr>
            <p:grpSpPr>
              <a:xfrm>
                <a:off x="7075836" y="6849812"/>
                <a:ext cx="1164575" cy="604145"/>
                <a:chOff x="7075836" y="5554412"/>
                <a:chExt cx="1164575" cy="604145"/>
              </a:xfrm>
            </p:grpSpPr>
            <p:sp>
              <p:nvSpPr>
                <p:cNvPr id="2032" name="Google Shape;2032;p31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3" name="Google Shape;2033;p31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34" name="Google Shape;2034;p31"/>
              <p:cNvSpPr/>
              <p:nvPr/>
            </p:nvSpPr>
            <p:spPr>
              <a:xfrm>
                <a:off x="8218275" y="7491210"/>
                <a:ext cx="88544" cy="88543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64" extrusionOk="0">
                    <a:moveTo>
                      <a:pt x="65" y="1"/>
                    </a:moveTo>
                    <a:lnTo>
                      <a:pt x="0" y="164"/>
                    </a:lnTo>
                    <a:lnTo>
                      <a:pt x="163" y="75"/>
                    </a:lnTo>
                    <a:close/>
                  </a:path>
                </a:pathLst>
              </a:custGeom>
              <a:solidFill>
                <a:srgbClr val="808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1"/>
              <p:cNvSpPr/>
              <p:nvPr/>
            </p:nvSpPr>
            <p:spPr>
              <a:xfrm>
                <a:off x="7196775" y="7229360"/>
                <a:ext cx="373074" cy="99989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852" extrusionOk="0">
                    <a:moveTo>
                      <a:pt x="0" y="1852"/>
                    </a:moveTo>
                    <a:lnTo>
                      <a:pt x="607" y="1642"/>
                    </a:lnTo>
                    <a:lnTo>
                      <a:pt x="691" y="396"/>
                    </a:lnTo>
                    <a:lnTo>
                      <a:pt x="665" y="0"/>
                    </a:lnTo>
                    <a:lnTo>
                      <a:pt x="191" y="78"/>
                    </a:lnTo>
                    <a:lnTo>
                      <a:pt x="244" y="5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36" name="Google Shape;2036;p31"/>
              <p:cNvGrpSpPr/>
              <p:nvPr/>
            </p:nvGrpSpPr>
            <p:grpSpPr>
              <a:xfrm>
                <a:off x="7523957" y="7229360"/>
                <a:ext cx="139835" cy="941581"/>
                <a:chOff x="7523957" y="7229360"/>
                <a:chExt cx="139835" cy="941581"/>
              </a:xfrm>
            </p:grpSpPr>
            <p:sp>
              <p:nvSpPr>
                <p:cNvPr id="2037" name="Google Shape;2037;p31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8" name="Google Shape;2038;p31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39" name="Google Shape;2039;p31"/>
            <p:cNvGrpSpPr/>
            <p:nvPr/>
          </p:nvGrpSpPr>
          <p:grpSpPr>
            <a:xfrm>
              <a:off x="-739668" y="3167516"/>
              <a:ext cx="1255903" cy="1065821"/>
              <a:chOff x="1423010" y="5733745"/>
              <a:chExt cx="1491218" cy="1265520"/>
            </a:xfrm>
          </p:grpSpPr>
          <p:sp>
            <p:nvSpPr>
              <p:cNvPr id="2040" name="Google Shape;2040;p31"/>
              <p:cNvSpPr/>
              <p:nvPr/>
            </p:nvSpPr>
            <p:spPr>
              <a:xfrm>
                <a:off x="1957516" y="6173762"/>
                <a:ext cx="354178" cy="74829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386" extrusionOk="0">
                    <a:moveTo>
                      <a:pt x="535" y="1382"/>
                    </a:moveTo>
                    <a:lnTo>
                      <a:pt x="129" y="1386"/>
                    </a:lnTo>
                    <a:lnTo>
                      <a:pt x="144" y="1070"/>
                    </a:lnTo>
                    <a:lnTo>
                      <a:pt x="0" y="978"/>
                    </a:lnTo>
                    <a:lnTo>
                      <a:pt x="0" y="177"/>
                    </a:lnTo>
                    <a:lnTo>
                      <a:pt x="655" y="0"/>
                    </a:lnTo>
                    <a:lnTo>
                      <a:pt x="605" y="6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1"/>
              <p:cNvSpPr/>
              <p:nvPr/>
            </p:nvSpPr>
            <p:spPr>
              <a:xfrm>
                <a:off x="1610897" y="6120852"/>
                <a:ext cx="245117" cy="70024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297" extrusionOk="0">
                    <a:moveTo>
                      <a:pt x="444" y="75"/>
                    </a:moveTo>
                    <a:lnTo>
                      <a:pt x="453" y="1241"/>
                    </a:lnTo>
                    <a:lnTo>
                      <a:pt x="1" y="129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42" name="Google Shape;2042;p31"/>
              <p:cNvGrpSpPr/>
              <p:nvPr/>
            </p:nvGrpSpPr>
            <p:grpSpPr>
              <a:xfrm>
                <a:off x="1789066" y="6160804"/>
                <a:ext cx="305586" cy="761255"/>
                <a:chOff x="1789066" y="6160804"/>
                <a:chExt cx="305586" cy="761255"/>
              </a:xfrm>
            </p:grpSpPr>
            <p:sp>
              <p:nvSpPr>
                <p:cNvPr id="2043" name="Google Shape;2043;p31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4" name="Google Shape;2044;p31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45" name="Google Shape;2045;p31"/>
              <p:cNvGrpSpPr/>
              <p:nvPr/>
            </p:nvGrpSpPr>
            <p:grpSpPr>
              <a:xfrm>
                <a:off x="1423010" y="6120852"/>
                <a:ext cx="262934" cy="700247"/>
                <a:chOff x="1423010" y="6120852"/>
                <a:chExt cx="262934" cy="700247"/>
              </a:xfrm>
            </p:grpSpPr>
            <p:sp>
              <p:nvSpPr>
                <p:cNvPr id="2046" name="Google Shape;2046;p31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7" name="Google Shape;2047;p31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48" name="Google Shape;2048;p31"/>
              <p:cNvSpPr/>
              <p:nvPr/>
            </p:nvSpPr>
            <p:spPr>
              <a:xfrm>
                <a:off x="2550332" y="5956723"/>
                <a:ext cx="192746" cy="15063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79" extrusionOk="0">
                    <a:moveTo>
                      <a:pt x="274" y="1"/>
                    </a:moveTo>
                    <a:lnTo>
                      <a:pt x="357" y="278"/>
                    </a:ln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49" name="Google Shape;2049;p31"/>
              <p:cNvGrpSpPr/>
              <p:nvPr/>
            </p:nvGrpSpPr>
            <p:grpSpPr>
              <a:xfrm>
                <a:off x="2246365" y="6067402"/>
                <a:ext cx="369295" cy="882193"/>
                <a:chOff x="2246365" y="6067402"/>
                <a:chExt cx="369295" cy="882193"/>
              </a:xfrm>
            </p:grpSpPr>
            <p:sp>
              <p:nvSpPr>
                <p:cNvPr id="2050" name="Google Shape;2050;p31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1" name="Google Shape;2051;p31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52" name="Google Shape;2052;p31"/>
              <p:cNvSpPr/>
              <p:nvPr/>
            </p:nvSpPr>
            <p:spPr>
              <a:xfrm>
                <a:off x="2471506" y="6098176"/>
                <a:ext cx="299647" cy="8514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77" extrusionOk="0">
                    <a:moveTo>
                      <a:pt x="555" y="1"/>
                    </a:moveTo>
                    <a:lnTo>
                      <a:pt x="55" y="145"/>
                    </a:lnTo>
                    <a:lnTo>
                      <a:pt x="1" y="561"/>
                    </a:lnTo>
                    <a:lnTo>
                      <a:pt x="133" y="1056"/>
                    </a:lnTo>
                    <a:lnTo>
                      <a:pt x="259" y="1577"/>
                    </a:lnTo>
                    <a:lnTo>
                      <a:pt x="486" y="1421"/>
                    </a:lnTo>
                    <a:lnTo>
                      <a:pt x="551" y="9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1"/>
              <p:cNvSpPr/>
              <p:nvPr/>
            </p:nvSpPr>
            <p:spPr>
              <a:xfrm>
                <a:off x="2650754" y="6098176"/>
                <a:ext cx="263474" cy="76611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419" extrusionOk="0">
                    <a:moveTo>
                      <a:pt x="392" y="1354"/>
                    </a:moveTo>
                    <a:lnTo>
                      <a:pt x="154" y="1419"/>
                    </a:lnTo>
                    <a:lnTo>
                      <a:pt x="209" y="989"/>
                    </a:lnTo>
                    <a:lnTo>
                      <a:pt x="0" y="451"/>
                    </a:lnTo>
                    <a:lnTo>
                      <a:pt x="223" y="1"/>
                    </a:lnTo>
                    <a:lnTo>
                      <a:pt x="228" y="453"/>
                    </a:lnTo>
                    <a:lnTo>
                      <a:pt x="487" y="64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54" name="Google Shape;2054;p31"/>
              <p:cNvGrpSpPr/>
              <p:nvPr/>
            </p:nvGrpSpPr>
            <p:grpSpPr>
              <a:xfrm>
                <a:off x="1608198" y="5733745"/>
                <a:ext cx="1162955" cy="817405"/>
                <a:chOff x="1608198" y="5733745"/>
                <a:chExt cx="1162955" cy="817405"/>
              </a:xfrm>
            </p:grpSpPr>
            <p:sp>
              <p:nvSpPr>
                <p:cNvPr id="2055" name="Google Shape;2055;p31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056;p31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57" name="Google Shape;2057;p31"/>
              <p:cNvGrpSpPr/>
              <p:nvPr/>
            </p:nvGrpSpPr>
            <p:grpSpPr>
              <a:xfrm>
                <a:off x="1423010" y="5945925"/>
                <a:ext cx="271572" cy="786631"/>
                <a:chOff x="1423010" y="5945925"/>
                <a:chExt cx="271572" cy="786631"/>
              </a:xfrm>
            </p:grpSpPr>
            <p:sp>
              <p:nvSpPr>
                <p:cNvPr id="2058" name="Google Shape;2058;p31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9" name="Google Shape;2059;p31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60" name="Google Shape;2060;p31"/>
              <p:cNvSpPr/>
              <p:nvPr/>
            </p:nvSpPr>
            <p:spPr>
              <a:xfrm>
                <a:off x="2246365" y="6471785"/>
                <a:ext cx="245657" cy="52748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77" extrusionOk="0">
                    <a:moveTo>
                      <a:pt x="70" y="147"/>
                    </a:moveTo>
                    <a:lnTo>
                      <a:pt x="0" y="830"/>
                    </a:lnTo>
                    <a:lnTo>
                      <a:pt x="196" y="977"/>
                    </a:lnTo>
                    <a:lnTo>
                      <a:pt x="455" y="966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61" name="Google Shape;2061;p31"/>
              <p:cNvGrpSpPr/>
              <p:nvPr/>
            </p:nvGrpSpPr>
            <p:grpSpPr>
              <a:xfrm>
                <a:off x="2246365" y="6550610"/>
                <a:ext cx="105821" cy="448655"/>
                <a:chOff x="2246365" y="6550610"/>
                <a:chExt cx="105821" cy="448655"/>
              </a:xfrm>
            </p:grpSpPr>
            <p:sp>
              <p:nvSpPr>
                <p:cNvPr id="2062" name="Google Shape;2062;p31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3" name="Google Shape;2063;p31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064" name="Google Shape;2064;p31"/>
          <p:cNvGrpSpPr/>
          <p:nvPr/>
        </p:nvGrpSpPr>
        <p:grpSpPr>
          <a:xfrm>
            <a:off x="3740600" y="3918942"/>
            <a:ext cx="1206000" cy="944640"/>
            <a:chOff x="3831325" y="3766492"/>
            <a:chExt cx="1206000" cy="944640"/>
          </a:xfrm>
        </p:grpSpPr>
        <p:sp>
          <p:nvSpPr>
            <p:cNvPr id="2065" name="Google Shape;2065;p31"/>
            <p:cNvSpPr/>
            <p:nvPr/>
          </p:nvSpPr>
          <p:spPr>
            <a:xfrm rot="855">
              <a:off x="3831325" y="4234282"/>
              <a:ext cx="1206000" cy="4767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6" name="Google Shape;2066;p31"/>
            <p:cNvGrpSpPr/>
            <p:nvPr/>
          </p:nvGrpSpPr>
          <p:grpSpPr>
            <a:xfrm>
              <a:off x="4054308" y="3766492"/>
              <a:ext cx="792284" cy="818891"/>
              <a:chOff x="4740563" y="5652322"/>
              <a:chExt cx="819576" cy="847099"/>
            </a:xfrm>
          </p:grpSpPr>
          <p:grpSp>
            <p:nvGrpSpPr>
              <p:cNvPr id="2067" name="Google Shape;2067;p31"/>
              <p:cNvGrpSpPr/>
              <p:nvPr/>
            </p:nvGrpSpPr>
            <p:grpSpPr>
              <a:xfrm>
                <a:off x="4872840" y="5652322"/>
                <a:ext cx="556642" cy="249973"/>
                <a:chOff x="4872840" y="5652322"/>
                <a:chExt cx="556642" cy="249973"/>
              </a:xfrm>
            </p:grpSpPr>
            <p:sp>
              <p:nvSpPr>
                <p:cNvPr id="2068" name="Google Shape;2068;p31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" name="Google Shape;2069;p31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70" name="Google Shape;2070;p31"/>
              <p:cNvSpPr/>
              <p:nvPr/>
            </p:nvSpPr>
            <p:spPr>
              <a:xfrm>
                <a:off x="5070985" y="5759222"/>
                <a:ext cx="489154" cy="740199"/>
              </a:xfrm>
              <a:custGeom>
                <a:avLst/>
                <a:gdLst/>
                <a:ahLst/>
                <a:cxnLst/>
                <a:rect l="l" t="t" r="r" b="b"/>
                <a:pathLst>
                  <a:path w="906" h="1371" extrusionOk="0">
                    <a:moveTo>
                      <a:pt x="663" y="1"/>
                    </a:moveTo>
                    <a:lnTo>
                      <a:pt x="836" y="502"/>
                    </a:lnTo>
                    <a:lnTo>
                      <a:pt x="905" y="1072"/>
                    </a:lnTo>
                    <a:lnTo>
                      <a:pt x="1" y="1371"/>
                    </a:lnTo>
                    <a:lnTo>
                      <a:pt x="128" y="693"/>
                    </a:lnTo>
                    <a:lnTo>
                      <a:pt x="310" y="771"/>
                    </a:lnTo>
                    <a:lnTo>
                      <a:pt x="238" y="10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71" name="Google Shape;2071;p31"/>
              <p:cNvGrpSpPr/>
              <p:nvPr/>
            </p:nvGrpSpPr>
            <p:grpSpPr>
              <a:xfrm>
                <a:off x="4740563" y="5693354"/>
                <a:ext cx="402229" cy="779612"/>
                <a:chOff x="4740563" y="5693354"/>
                <a:chExt cx="402229" cy="779612"/>
              </a:xfrm>
            </p:grpSpPr>
            <p:sp>
              <p:nvSpPr>
                <p:cNvPr id="2072" name="Google Shape;2072;p31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3" name="Google Shape;2073;p31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74" name="Google Shape;2074;p31"/>
              <p:cNvGrpSpPr/>
              <p:nvPr/>
            </p:nvGrpSpPr>
            <p:grpSpPr>
              <a:xfrm>
                <a:off x="4831267" y="5780278"/>
                <a:ext cx="407088" cy="719143"/>
                <a:chOff x="4831267" y="5780278"/>
                <a:chExt cx="407088" cy="719143"/>
              </a:xfrm>
            </p:grpSpPr>
            <p:sp>
              <p:nvSpPr>
                <p:cNvPr id="2075" name="Google Shape;2075;p31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6" name="Google Shape;2076;p31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077" name="Google Shape;2077;p31"/>
          <p:cNvGrpSpPr/>
          <p:nvPr/>
        </p:nvGrpSpPr>
        <p:grpSpPr>
          <a:xfrm>
            <a:off x="5601000" y="152396"/>
            <a:ext cx="1421417" cy="841898"/>
            <a:chOff x="-2070046" y="1107696"/>
            <a:chExt cx="1926300" cy="1140938"/>
          </a:xfrm>
        </p:grpSpPr>
        <p:sp>
          <p:nvSpPr>
            <p:cNvPr id="2078" name="Google Shape;2078;p31"/>
            <p:cNvSpPr/>
            <p:nvPr/>
          </p:nvSpPr>
          <p:spPr>
            <a:xfrm rot="535">
              <a:off x="-2070046" y="1731584"/>
              <a:ext cx="1926300" cy="5169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9" name="Google Shape;2079;p31"/>
            <p:cNvGrpSpPr/>
            <p:nvPr/>
          </p:nvGrpSpPr>
          <p:grpSpPr>
            <a:xfrm>
              <a:off x="-1838308" y="1107696"/>
              <a:ext cx="1538116" cy="1082460"/>
              <a:chOff x="3783535" y="6828906"/>
              <a:chExt cx="1591100" cy="1119747"/>
            </a:xfrm>
          </p:grpSpPr>
          <p:grpSp>
            <p:nvGrpSpPr>
              <p:cNvPr id="2080" name="Google Shape;2080;p31"/>
              <p:cNvGrpSpPr/>
              <p:nvPr/>
            </p:nvGrpSpPr>
            <p:grpSpPr>
              <a:xfrm>
                <a:off x="4167948" y="7259744"/>
                <a:ext cx="570140" cy="638699"/>
                <a:chOff x="4167948" y="7259744"/>
                <a:chExt cx="570140" cy="638699"/>
              </a:xfrm>
            </p:grpSpPr>
            <p:sp>
              <p:nvSpPr>
                <p:cNvPr id="2081" name="Google Shape;2081;p31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2" name="Google Shape;2082;p31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83" name="Google Shape;2083;p31"/>
              <p:cNvGrpSpPr/>
              <p:nvPr/>
            </p:nvGrpSpPr>
            <p:grpSpPr>
              <a:xfrm>
                <a:off x="4836890" y="7262984"/>
                <a:ext cx="237558" cy="490227"/>
                <a:chOff x="4836890" y="7262984"/>
                <a:chExt cx="237558" cy="490227"/>
              </a:xfrm>
            </p:grpSpPr>
            <p:sp>
              <p:nvSpPr>
                <p:cNvPr id="2084" name="Google Shape;2084;p31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" name="Google Shape;2085;p31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86" name="Google Shape;2086;p31"/>
              <p:cNvSpPr/>
              <p:nvPr/>
            </p:nvSpPr>
            <p:spPr>
              <a:xfrm>
                <a:off x="4659261" y="7262984"/>
                <a:ext cx="242957" cy="635459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177" extrusionOk="0">
                    <a:moveTo>
                      <a:pt x="80" y="1176"/>
                    </a:moveTo>
                    <a:lnTo>
                      <a:pt x="329" y="865"/>
                    </a:lnTo>
                    <a:lnTo>
                      <a:pt x="450" y="421"/>
                    </a:lnTo>
                    <a:lnTo>
                      <a:pt x="420" y="0"/>
                    </a:lnTo>
                    <a:lnTo>
                      <a:pt x="145" y="141"/>
                    </a:lnTo>
                    <a:lnTo>
                      <a:pt x="29" y="4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1"/>
              <p:cNvSpPr/>
              <p:nvPr/>
            </p:nvSpPr>
            <p:spPr>
              <a:xfrm>
                <a:off x="4994002" y="7095615"/>
                <a:ext cx="380633" cy="591188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95" extrusionOk="0">
                    <a:moveTo>
                      <a:pt x="488" y="1094"/>
                    </a:moveTo>
                    <a:lnTo>
                      <a:pt x="704" y="1015"/>
                    </a:lnTo>
                    <a:lnTo>
                      <a:pt x="296" y="78"/>
                    </a:lnTo>
                    <a:lnTo>
                      <a:pt x="153" y="0"/>
                    </a:lnTo>
                    <a:lnTo>
                      <a:pt x="0" y="60"/>
                    </a:lnTo>
                    <a:lnTo>
                      <a:pt x="109" y="244"/>
                    </a:lnTo>
                    <a:lnTo>
                      <a:pt x="49" y="428"/>
                    </a:lnTo>
                    <a:lnTo>
                      <a:pt x="230" y="102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31"/>
              <p:cNvSpPr/>
              <p:nvPr/>
            </p:nvSpPr>
            <p:spPr>
              <a:xfrm>
                <a:off x="4976725" y="7227350"/>
                <a:ext cx="281291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974" extrusionOk="0">
                    <a:moveTo>
                      <a:pt x="180" y="973"/>
                    </a:moveTo>
                    <a:lnTo>
                      <a:pt x="520" y="850"/>
                    </a:lnTo>
                    <a:lnTo>
                      <a:pt x="356" y="302"/>
                    </a:lnTo>
                    <a:lnTo>
                      <a:pt x="155" y="189"/>
                    </a:lnTo>
                    <a:lnTo>
                      <a:pt x="141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1"/>
              <p:cNvSpPr/>
              <p:nvPr/>
            </p:nvSpPr>
            <p:spPr>
              <a:xfrm>
                <a:off x="4235436" y="7259204"/>
                <a:ext cx="329342" cy="688369"/>
              </a:xfrm>
              <a:custGeom>
                <a:avLst/>
                <a:gdLst/>
                <a:ahLst/>
                <a:cxnLst/>
                <a:rect l="l" t="t" r="r" b="b"/>
                <a:pathLst>
                  <a:path w="610" h="1275" extrusionOk="0">
                    <a:moveTo>
                      <a:pt x="610" y="47"/>
                    </a:moveTo>
                    <a:lnTo>
                      <a:pt x="494" y="528"/>
                    </a:lnTo>
                    <a:lnTo>
                      <a:pt x="584" y="486"/>
                    </a:lnTo>
                    <a:lnTo>
                      <a:pt x="534" y="871"/>
                    </a:lnTo>
                    <a:lnTo>
                      <a:pt x="581" y="1053"/>
                    </a:lnTo>
                    <a:lnTo>
                      <a:pt x="411" y="1275"/>
                    </a:lnTo>
                    <a:cubicBezTo>
                      <a:pt x="0" y="775"/>
                      <a:pt x="259" y="51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1"/>
              <p:cNvSpPr/>
              <p:nvPr/>
            </p:nvSpPr>
            <p:spPr>
              <a:xfrm>
                <a:off x="4085882" y="7186318"/>
                <a:ext cx="401689" cy="76233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12" extrusionOk="0">
                    <a:moveTo>
                      <a:pt x="0" y="1335"/>
                    </a:moveTo>
                    <a:lnTo>
                      <a:pt x="688" y="1411"/>
                    </a:lnTo>
                    <a:lnTo>
                      <a:pt x="614" y="706"/>
                    </a:lnTo>
                    <a:lnTo>
                      <a:pt x="743" y="136"/>
                    </a:lnTo>
                    <a:lnTo>
                      <a:pt x="290" y="1"/>
                    </a:lnTo>
                    <a:lnTo>
                      <a:pt x="25" y="6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91" name="Google Shape;2091;p31"/>
              <p:cNvGrpSpPr/>
              <p:nvPr/>
            </p:nvGrpSpPr>
            <p:grpSpPr>
              <a:xfrm>
                <a:off x="3883958" y="7186318"/>
                <a:ext cx="358497" cy="720763"/>
                <a:chOff x="3883958" y="7186318"/>
                <a:chExt cx="358497" cy="720763"/>
              </a:xfrm>
            </p:grpSpPr>
            <p:sp>
              <p:nvSpPr>
                <p:cNvPr id="2092" name="Google Shape;2092;p31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" name="Google Shape;2093;p31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94" name="Google Shape;2094;p31"/>
              <p:cNvGrpSpPr/>
              <p:nvPr/>
            </p:nvGrpSpPr>
            <p:grpSpPr>
              <a:xfrm>
                <a:off x="3783535" y="7210614"/>
                <a:ext cx="282370" cy="646257"/>
                <a:chOff x="3783535" y="7210614"/>
                <a:chExt cx="282370" cy="646257"/>
              </a:xfrm>
            </p:grpSpPr>
            <p:sp>
              <p:nvSpPr>
                <p:cNvPr id="2095" name="Google Shape;2095;p31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" name="Google Shape;2096;p31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97" name="Google Shape;2097;p31"/>
              <p:cNvGrpSpPr/>
              <p:nvPr/>
            </p:nvGrpSpPr>
            <p:grpSpPr>
              <a:xfrm>
                <a:off x="3948746" y="6828906"/>
                <a:ext cx="1128401" cy="510203"/>
                <a:chOff x="3948746" y="6828906"/>
                <a:chExt cx="1128401" cy="510203"/>
              </a:xfrm>
            </p:grpSpPr>
            <p:sp>
              <p:nvSpPr>
                <p:cNvPr id="2098" name="Google Shape;2098;p31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9" name="Google Shape;2099;p31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3"/>
          <p:cNvGrpSpPr/>
          <p:nvPr/>
        </p:nvGrpSpPr>
        <p:grpSpPr>
          <a:xfrm>
            <a:off x="-36956" y="1015215"/>
            <a:ext cx="9144225" cy="646310"/>
            <a:chOff x="-36956" y="1777215"/>
            <a:chExt cx="9144225" cy="646310"/>
          </a:xfrm>
        </p:grpSpPr>
        <p:grpSp>
          <p:nvGrpSpPr>
            <p:cNvPr id="71" name="Google Shape;71;p3"/>
            <p:cNvGrpSpPr/>
            <p:nvPr/>
          </p:nvGrpSpPr>
          <p:grpSpPr>
            <a:xfrm flipH="1">
              <a:off x="-36956" y="1945345"/>
              <a:ext cx="1595403" cy="298478"/>
              <a:chOff x="7561898" y="942986"/>
              <a:chExt cx="1582113" cy="295992"/>
            </a:xfrm>
          </p:grpSpPr>
          <p:sp>
            <p:nvSpPr>
              <p:cNvPr id="72" name="Google Shape;72;p3"/>
              <p:cNvSpPr/>
              <p:nvPr/>
            </p:nvSpPr>
            <p:spPr>
              <a:xfrm flipH="1">
                <a:off x="7561898" y="942986"/>
                <a:ext cx="1582113" cy="295992"/>
              </a:xfrm>
              <a:custGeom>
                <a:avLst/>
                <a:gdLst/>
                <a:ahLst/>
                <a:cxnLst/>
                <a:rect l="l" t="t" r="r" b="b"/>
                <a:pathLst>
                  <a:path w="5591" h="1046" extrusionOk="0">
                    <a:moveTo>
                      <a:pt x="1556" y="0"/>
                    </a:moveTo>
                    <a:cubicBezTo>
                      <a:pt x="1535" y="0"/>
                      <a:pt x="1514" y="12"/>
                      <a:pt x="1510" y="34"/>
                    </a:cubicBezTo>
                    <a:cubicBezTo>
                      <a:pt x="1473" y="226"/>
                      <a:pt x="1452" y="417"/>
                      <a:pt x="1450" y="611"/>
                    </a:cubicBezTo>
                    <a:cubicBezTo>
                      <a:pt x="1396" y="552"/>
                      <a:pt x="1341" y="356"/>
                      <a:pt x="1294" y="291"/>
                    </a:cubicBezTo>
                    <a:cubicBezTo>
                      <a:pt x="1285" y="278"/>
                      <a:pt x="1277" y="272"/>
                      <a:pt x="1270" y="272"/>
                    </a:cubicBezTo>
                    <a:cubicBezTo>
                      <a:pt x="1218" y="272"/>
                      <a:pt x="1207" y="555"/>
                      <a:pt x="1202" y="595"/>
                    </a:cubicBezTo>
                    <a:cubicBezTo>
                      <a:pt x="1132" y="498"/>
                      <a:pt x="1112" y="327"/>
                      <a:pt x="970" y="316"/>
                    </a:cubicBezTo>
                    <a:cubicBezTo>
                      <a:pt x="965" y="316"/>
                      <a:pt x="961" y="316"/>
                      <a:pt x="957" y="316"/>
                    </a:cubicBezTo>
                    <a:cubicBezTo>
                      <a:pt x="864" y="316"/>
                      <a:pt x="868" y="403"/>
                      <a:pt x="793" y="421"/>
                    </a:cubicBezTo>
                    <a:cubicBezTo>
                      <a:pt x="788" y="422"/>
                      <a:pt x="782" y="423"/>
                      <a:pt x="777" y="423"/>
                    </a:cubicBezTo>
                    <a:cubicBezTo>
                      <a:pt x="711" y="423"/>
                      <a:pt x="656" y="329"/>
                      <a:pt x="563" y="329"/>
                    </a:cubicBezTo>
                    <a:cubicBezTo>
                      <a:pt x="546" y="329"/>
                      <a:pt x="527" y="332"/>
                      <a:pt x="507" y="340"/>
                    </a:cubicBezTo>
                    <a:cubicBezTo>
                      <a:pt x="420" y="375"/>
                      <a:pt x="391" y="444"/>
                      <a:pt x="397" y="524"/>
                    </a:cubicBezTo>
                    <a:lnTo>
                      <a:pt x="262" y="524"/>
                    </a:lnTo>
                    <a:cubicBezTo>
                      <a:pt x="235" y="524"/>
                      <a:pt x="215" y="546"/>
                      <a:pt x="215" y="572"/>
                    </a:cubicBezTo>
                    <a:cubicBezTo>
                      <a:pt x="213" y="624"/>
                      <a:pt x="212" y="676"/>
                      <a:pt x="209" y="730"/>
                    </a:cubicBezTo>
                    <a:cubicBezTo>
                      <a:pt x="175" y="710"/>
                      <a:pt x="141" y="689"/>
                      <a:pt x="106" y="670"/>
                    </a:cubicBezTo>
                    <a:cubicBezTo>
                      <a:pt x="98" y="665"/>
                      <a:pt x="90" y="663"/>
                      <a:pt x="82" y="663"/>
                    </a:cubicBezTo>
                    <a:cubicBezTo>
                      <a:pt x="61" y="663"/>
                      <a:pt x="41" y="678"/>
                      <a:pt x="34" y="700"/>
                    </a:cubicBezTo>
                    <a:cubicBezTo>
                      <a:pt x="22" y="732"/>
                      <a:pt x="13" y="766"/>
                      <a:pt x="4" y="798"/>
                    </a:cubicBezTo>
                    <a:cubicBezTo>
                      <a:pt x="1" y="798"/>
                      <a:pt x="1" y="803"/>
                      <a:pt x="3" y="804"/>
                    </a:cubicBezTo>
                    <a:cubicBezTo>
                      <a:pt x="113" y="831"/>
                      <a:pt x="2308" y="1046"/>
                      <a:pt x="4100" y="1046"/>
                    </a:cubicBezTo>
                    <a:cubicBezTo>
                      <a:pt x="4635" y="1046"/>
                      <a:pt x="5134" y="1027"/>
                      <a:pt x="5531" y="978"/>
                    </a:cubicBezTo>
                    <a:cubicBezTo>
                      <a:pt x="5572" y="973"/>
                      <a:pt x="5590" y="904"/>
                      <a:pt x="5538" y="889"/>
                    </a:cubicBezTo>
                    <a:cubicBezTo>
                      <a:pt x="5350" y="834"/>
                      <a:pt x="5171" y="809"/>
                      <a:pt x="4984" y="809"/>
                    </a:cubicBezTo>
                    <a:cubicBezTo>
                      <a:pt x="4966" y="809"/>
                      <a:pt x="4949" y="809"/>
                      <a:pt x="4931" y="809"/>
                    </a:cubicBezTo>
                    <a:cubicBezTo>
                      <a:pt x="4985" y="771"/>
                      <a:pt x="5038" y="731"/>
                      <a:pt x="5090" y="693"/>
                    </a:cubicBezTo>
                    <a:cubicBezTo>
                      <a:pt x="5121" y="669"/>
                      <a:pt x="5109" y="627"/>
                      <a:pt x="5073" y="623"/>
                    </a:cubicBezTo>
                    <a:cubicBezTo>
                      <a:pt x="4980" y="611"/>
                      <a:pt x="4890" y="605"/>
                      <a:pt x="4800" y="605"/>
                    </a:cubicBezTo>
                    <a:cubicBezTo>
                      <a:pt x="4747" y="605"/>
                      <a:pt x="4695" y="607"/>
                      <a:pt x="4642" y="611"/>
                    </a:cubicBezTo>
                    <a:cubicBezTo>
                      <a:pt x="4712" y="549"/>
                      <a:pt x="4755" y="466"/>
                      <a:pt x="4677" y="380"/>
                    </a:cubicBezTo>
                    <a:cubicBezTo>
                      <a:pt x="4648" y="349"/>
                      <a:pt x="4606" y="336"/>
                      <a:pt x="4555" y="336"/>
                    </a:cubicBezTo>
                    <a:cubicBezTo>
                      <a:pt x="4402" y="336"/>
                      <a:pt x="4173" y="457"/>
                      <a:pt x="4007" y="555"/>
                    </a:cubicBezTo>
                    <a:cubicBezTo>
                      <a:pt x="4068" y="453"/>
                      <a:pt x="4106" y="343"/>
                      <a:pt x="4126" y="209"/>
                    </a:cubicBezTo>
                    <a:cubicBezTo>
                      <a:pt x="4130" y="187"/>
                      <a:pt x="4115" y="160"/>
                      <a:pt x="4091" y="160"/>
                    </a:cubicBezTo>
                    <a:cubicBezTo>
                      <a:pt x="4088" y="160"/>
                      <a:pt x="4084" y="161"/>
                      <a:pt x="4080" y="162"/>
                    </a:cubicBezTo>
                    <a:cubicBezTo>
                      <a:pt x="3813" y="260"/>
                      <a:pt x="3603" y="407"/>
                      <a:pt x="3442" y="633"/>
                    </a:cubicBezTo>
                    <a:cubicBezTo>
                      <a:pt x="3395" y="507"/>
                      <a:pt x="3295" y="452"/>
                      <a:pt x="3208" y="452"/>
                    </a:cubicBezTo>
                    <a:cubicBezTo>
                      <a:pt x="3140" y="452"/>
                      <a:pt x="3079" y="485"/>
                      <a:pt x="3056" y="544"/>
                    </a:cubicBezTo>
                    <a:cubicBezTo>
                      <a:pt x="3038" y="521"/>
                      <a:pt x="3018" y="502"/>
                      <a:pt x="3000" y="479"/>
                    </a:cubicBezTo>
                    <a:cubicBezTo>
                      <a:pt x="2994" y="471"/>
                      <a:pt x="2982" y="466"/>
                      <a:pt x="2972" y="466"/>
                    </a:cubicBezTo>
                    <a:cubicBezTo>
                      <a:pt x="2968" y="466"/>
                      <a:pt x="2964" y="467"/>
                      <a:pt x="2961" y="468"/>
                    </a:cubicBezTo>
                    <a:cubicBezTo>
                      <a:pt x="2880" y="499"/>
                      <a:pt x="2826" y="539"/>
                      <a:pt x="2790" y="593"/>
                    </a:cubicBezTo>
                    <a:cubicBezTo>
                      <a:pt x="2771" y="521"/>
                      <a:pt x="2704" y="481"/>
                      <a:pt x="2632" y="481"/>
                    </a:cubicBezTo>
                    <a:cubicBezTo>
                      <a:pt x="2561" y="481"/>
                      <a:pt x="2486" y="521"/>
                      <a:pt x="2450" y="606"/>
                    </a:cubicBezTo>
                    <a:cubicBezTo>
                      <a:pt x="2402" y="568"/>
                      <a:pt x="2346" y="549"/>
                      <a:pt x="2289" y="549"/>
                    </a:cubicBezTo>
                    <a:cubicBezTo>
                      <a:pt x="2229" y="549"/>
                      <a:pt x="2169" y="571"/>
                      <a:pt x="2121" y="614"/>
                    </a:cubicBezTo>
                    <a:cubicBezTo>
                      <a:pt x="2008" y="355"/>
                      <a:pt x="1829" y="151"/>
                      <a:pt x="1579" y="6"/>
                    </a:cubicBezTo>
                    <a:cubicBezTo>
                      <a:pt x="1572" y="2"/>
                      <a:pt x="1564" y="0"/>
                      <a:pt x="1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 flipH="1">
                <a:off x="7561898" y="942986"/>
                <a:ext cx="1582113" cy="295992"/>
              </a:xfrm>
              <a:custGeom>
                <a:avLst/>
                <a:gdLst/>
                <a:ahLst/>
                <a:cxnLst/>
                <a:rect l="l" t="t" r="r" b="b"/>
                <a:pathLst>
                  <a:path w="5591" h="1046" extrusionOk="0">
                    <a:moveTo>
                      <a:pt x="1556" y="0"/>
                    </a:moveTo>
                    <a:cubicBezTo>
                      <a:pt x="1535" y="0"/>
                      <a:pt x="1514" y="12"/>
                      <a:pt x="1510" y="34"/>
                    </a:cubicBezTo>
                    <a:cubicBezTo>
                      <a:pt x="1473" y="226"/>
                      <a:pt x="1452" y="417"/>
                      <a:pt x="1450" y="611"/>
                    </a:cubicBezTo>
                    <a:cubicBezTo>
                      <a:pt x="1396" y="552"/>
                      <a:pt x="1341" y="356"/>
                      <a:pt x="1294" y="291"/>
                    </a:cubicBezTo>
                    <a:cubicBezTo>
                      <a:pt x="1285" y="278"/>
                      <a:pt x="1277" y="272"/>
                      <a:pt x="1270" y="272"/>
                    </a:cubicBezTo>
                    <a:cubicBezTo>
                      <a:pt x="1218" y="272"/>
                      <a:pt x="1207" y="555"/>
                      <a:pt x="1202" y="595"/>
                    </a:cubicBezTo>
                    <a:cubicBezTo>
                      <a:pt x="1132" y="498"/>
                      <a:pt x="1112" y="327"/>
                      <a:pt x="970" y="316"/>
                    </a:cubicBezTo>
                    <a:cubicBezTo>
                      <a:pt x="965" y="316"/>
                      <a:pt x="961" y="316"/>
                      <a:pt x="957" y="316"/>
                    </a:cubicBezTo>
                    <a:cubicBezTo>
                      <a:pt x="864" y="316"/>
                      <a:pt x="868" y="403"/>
                      <a:pt x="793" y="421"/>
                    </a:cubicBezTo>
                    <a:cubicBezTo>
                      <a:pt x="788" y="422"/>
                      <a:pt x="782" y="423"/>
                      <a:pt x="777" y="423"/>
                    </a:cubicBezTo>
                    <a:cubicBezTo>
                      <a:pt x="711" y="423"/>
                      <a:pt x="656" y="329"/>
                      <a:pt x="563" y="329"/>
                    </a:cubicBezTo>
                    <a:cubicBezTo>
                      <a:pt x="546" y="329"/>
                      <a:pt x="527" y="332"/>
                      <a:pt x="507" y="340"/>
                    </a:cubicBezTo>
                    <a:cubicBezTo>
                      <a:pt x="420" y="375"/>
                      <a:pt x="391" y="444"/>
                      <a:pt x="397" y="524"/>
                    </a:cubicBezTo>
                    <a:lnTo>
                      <a:pt x="262" y="524"/>
                    </a:lnTo>
                    <a:cubicBezTo>
                      <a:pt x="235" y="524"/>
                      <a:pt x="215" y="546"/>
                      <a:pt x="215" y="572"/>
                    </a:cubicBezTo>
                    <a:cubicBezTo>
                      <a:pt x="213" y="624"/>
                      <a:pt x="212" y="676"/>
                      <a:pt x="209" y="730"/>
                    </a:cubicBezTo>
                    <a:cubicBezTo>
                      <a:pt x="175" y="710"/>
                      <a:pt x="141" y="689"/>
                      <a:pt x="106" y="670"/>
                    </a:cubicBezTo>
                    <a:cubicBezTo>
                      <a:pt x="98" y="665"/>
                      <a:pt x="90" y="663"/>
                      <a:pt x="82" y="663"/>
                    </a:cubicBezTo>
                    <a:cubicBezTo>
                      <a:pt x="61" y="663"/>
                      <a:pt x="41" y="678"/>
                      <a:pt x="34" y="700"/>
                    </a:cubicBezTo>
                    <a:cubicBezTo>
                      <a:pt x="22" y="732"/>
                      <a:pt x="13" y="766"/>
                      <a:pt x="4" y="798"/>
                    </a:cubicBezTo>
                    <a:cubicBezTo>
                      <a:pt x="1" y="798"/>
                      <a:pt x="1" y="803"/>
                      <a:pt x="3" y="804"/>
                    </a:cubicBezTo>
                    <a:cubicBezTo>
                      <a:pt x="113" y="831"/>
                      <a:pt x="2308" y="1046"/>
                      <a:pt x="4100" y="1046"/>
                    </a:cubicBezTo>
                    <a:cubicBezTo>
                      <a:pt x="4635" y="1046"/>
                      <a:pt x="5134" y="1027"/>
                      <a:pt x="5531" y="978"/>
                    </a:cubicBezTo>
                    <a:cubicBezTo>
                      <a:pt x="5572" y="973"/>
                      <a:pt x="5590" y="904"/>
                      <a:pt x="5538" y="889"/>
                    </a:cubicBezTo>
                    <a:cubicBezTo>
                      <a:pt x="5350" y="834"/>
                      <a:pt x="5171" y="809"/>
                      <a:pt x="4984" y="809"/>
                    </a:cubicBezTo>
                    <a:cubicBezTo>
                      <a:pt x="4966" y="809"/>
                      <a:pt x="4949" y="809"/>
                      <a:pt x="4931" y="809"/>
                    </a:cubicBezTo>
                    <a:cubicBezTo>
                      <a:pt x="4985" y="771"/>
                      <a:pt x="5038" y="731"/>
                      <a:pt x="5090" y="693"/>
                    </a:cubicBezTo>
                    <a:cubicBezTo>
                      <a:pt x="5121" y="669"/>
                      <a:pt x="5109" y="627"/>
                      <a:pt x="5073" y="623"/>
                    </a:cubicBezTo>
                    <a:cubicBezTo>
                      <a:pt x="4980" y="611"/>
                      <a:pt x="4890" y="605"/>
                      <a:pt x="4800" y="605"/>
                    </a:cubicBezTo>
                    <a:cubicBezTo>
                      <a:pt x="4747" y="605"/>
                      <a:pt x="4695" y="607"/>
                      <a:pt x="4642" y="611"/>
                    </a:cubicBezTo>
                    <a:cubicBezTo>
                      <a:pt x="4712" y="549"/>
                      <a:pt x="4755" y="466"/>
                      <a:pt x="4677" y="380"/>
                    </a:cubicBezTo>
                    <a:cubicBezTo>
                      <a:pt x="4648" y="349"/>
                      <a:pt x="4606" y="336"/>
                      <a:pt x="4555" y="336"/>
                    </a:cubicBezTo>
                    <a:cubicBezTo>
                      <a:pt x="4402" y="336"/>
                      <a:pt x="4173" y="457"/>
                      <a:pt x="4007" y="555"/>
                    </a:cubicBezTo>
                    <a:cubicBezTo>
                      <a:pt x="4068" y="453"/>
                      <a:pt x="4106" y="343"/>
                      <a:pt x="4126" y="209"/>
                    </a:cubicBezTo>
                    <a:cubicBezTo>
                      <a:pt x="4130" y="187"/>
                      <a:pt x="4115" y="160"/>
                      <a:pt x="4091" y="160"/>
                    </a:cubicBezTo>
                    <a:cubicBezTo>
                      <a:pt x="4088" y="160"/>
                      <a:pt x="4084" y="161"/>
                      <a:pt x="4080" y="162"/>
                    </a:cubicBezTo>
                    <a:cubicBezTo>
                      <a:pt x="3813" y="260"/>
                      <a:pt x="3603" y="407"/>
                      <a:pt x="3442" y="633"/>
                    </a:cubicBezTo>
                    <a:cubicBezTo>
                      <a:pt x="3395" y="507"/>
                      <a:pt x="3295" y="452"/>
                      <a:pt x="3208" y="452"/>
                    </a:cubicBezTo>
                    <a:cubicBezTo>
                      <a:pt x="3140" y="452"/>
                      <a:pt x="3079" y="485"/>
                      <a:pt x="3056" y="544"/>
                    </a:cubicBezTo>
                    <a:cubicBezTo>
                      <a:pt x="3038" y="521"/>
                      <a:pt x="3018" y="502"/>
                      <a:pt x="3000" y="479"/>
                    </a:cubicBezTo>
                    <a:cubicBezTo>
                      <a:pt x="2994" y="471"/>
                      <a:pt x="2982" y="466"/>
                      <a:pt x="2972" y="466"/>
                    </a:cubicBezTo>
                    <a:cubicBezTo>
                      <a:pt x="2968" y="466"/>
                      <a:pt x="2964" y="467"/>
                      <a:pt x="2961" y="468"/>
                    </a:cubicBezTo>
                    <a:cubicBezTo>
                      <a:pt x="2880" y="499"/>
                      <a:pt x="2826" y="539"/>
                      <a:pt x="2790" y="593"/>
                    </a:cubicBezTo>
                    <a:cubicBezTo>
                      <a:pt x="2771" y="521"/>
                      <a:pt x="2704" y="481"/>
                      <a:pt x="2632" y="481"/>
                    </a:cubicBezTo>
                    <a:cubicBezTo>
                      <a:pt x="2561" y="481"/>
                      <a:pt x="2486" y="521"/>
                      <a:pt x="2450" y="606"/>
                    </a:cubicBezTo>
                    <a:cubicBezTo>
                      <a:pt x="2402" y="568"/>
                      <a:pt x="2346" y="549"/>
                      <a:pt x="2289" y="549"/>
                    </a:cubicBezTo>
                    <a:cubicBezTo>
                      <a:pt x="2229" y="549"/>
                      <a:pt x="2169" y="571"/>
                      <a:pt x="2121" y="614"/>
                    </a:cubicBezTo>
                    <a:cubicBezTo>
                      <a:pt x="2008" y="355"/>
                      <a:pt x="1829" y="151"/>
                      <a:pt x="1579" y="6"/>
                    </a:cubicBezTo>
                    <a:cubicBezTo>
                      <a:pt x="1572" y="2"/>
                      <a:pt x="1564" y="0"/>
                      <a:pt x="1556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" name="Google Shape;74;p3"/>
            <p:cNvGrpSpPr/>
            <p:nvPr/>
          </p:nvGrpSpPr>
          <p:grpSpPr>
            <a:xfrm>
              <a:off x="6554510" y="1829902"/>
              <a:ext cx="2552759" cy="471401"/>
              <a:chOff x="-96733" y="812573"/>
              <a:chExt cx="2531494" cy="467475"/>
            </a:xfrm>
          </p:grpSpPr>
          <p:sp>
            <p:nvSpPr>
              <p:cNvPr id="75" name="Google Shape;75;p3"/>
              <p:cNvSpPr/>
              <p:nvPr/>
            </p:nvSpPr>
            <p:spPr>
              <a:xfrm flipH="1">
                <a:off x="-96733" y="812573"/>
                <a:ext cx="2531494" cy="467475"/>
              </a:xfrm>
              <a:custGeom>
                <a:avLst/>
                <a:gdLst/>
                <a:ahLst/>
                <a:cxnLst/>
                <a:rect l="l" t="t" r="r" b="b"/>
                <a:pathLst>
                  <a:path w="8946" h="1652" extrusionOk="0">
                    <a:moveTo>
                      <a:pt x="1490" y="0"/>
                    </a:moveTo>
                    <a:cubicBezTo>
                      <a:pt x="1489" y="0"/>
                      <a:pt x="1489" y="0"/>
                      <a:pt x="1488" y="0"/>
                    </a:cubicBezTo>
                    <a:cubicBezTo>
                      <a:pt x="1398" y="0"/>
                      <a:pt x="1367" y="94"/>
                      <a:pt x="1343" y="162"/>
                    </a:cubicBezTo>
                    <a:cubicBezTo>
                      <a:pt x="1271" y="362"/>
                      <a:pt x="1237" y="572"/>
                      <a:pt x="1227" y="783"/>
                    </a:cubicBezTo>
                    <a:cubicBezTo>
                      <a:pt x="1196" y="755"/>
                      <a:pt x="1113" y="653"/>
                      <a:pt x="1078" y="628"/>
                    </a:cubicBezTo>
                    <a:cubicBezTo>
                      <a:pt x="1072" y="624"/>
                      <a:pt x="1066" y="622"/>
                      <a:pt x="1062" y="622"/>
                    </a:cubicBezTo>
                    <a:cubicBezTo>
                      <a:pt x="1007" y="622"/>
                      <a:pt x="1050" y="883"/>
                      <a:pt x="1050" y="883"/>
                    </a:cubicBezTo>
                    <a:cubicBezTo>
                      <a:pt x="999" y="823"/>
                      <a:pt x="933" y="769"/>
                      <a:pt x="862" y="769"/>
                    </a:cubicBezTo>
                    <a:cubicBezTo>
                      <a:pt x="831" y="769"/>
                      <a:pt x="800" y="779"/>
                      <a:pt x="768" y="803"/>
                    </a:cubicBezTo>
                    <a:cubicBezTo>
                      <a:pt x="720" y="840"/>
                      <a:pt x="705" y="895"/>
                      <a:pt x="705" y="954"/>
                    </a:cubicBezTo>
                    <a:cubicBezTo>
                      <a:pt x="632" y="896"/>
                      <a:pt x="533" y="864"/>
                      <a:pt x="446" y="851"/>
                    </a:cubicBezTo>
                    <a:cubicBezTo>
                      <a:pt x="442" y="850"/>
                      <a:pt x="438" y="850"/>
                      <a:pt x="435" y="850"/>
                    </a:cubicBezTo>
                    <a:cubicBezTo>
                      <a:pt x="341" y="850"/>
                      <a:pt x="440" y="1057"/>
                      <a:pt x="448" y="1113"/>
                    </a:cubicBezTo>
                    <a:cubicBezTo>
                      <a:pt x="442" y="1113"/>
                      <a:pt x="435" y="1113"/>
                      <a:pt x="429" y="1113"/>
                    </a:cubicBezTo>
                    <a:cubicBezTo>
                      <a:pt x="369" y="1113"/>
                      <a:pt x="299" y="1103"/>
                      <a:pt x="233" y="1103"/>
                    </a:cubicBezTo>
                    <a:cubicBezTo>
                      <a:pt x="144" y="1103"/>
                      <a:pt x="63" y="1123"/>
                      <a:pt x="28" y="1220"/>
                    </a:cubicBezTo>
                    <a:cubicBezTo>
                      <a:pt x="0" y="1298"/>
                      <a:pt x="45" y="1401"/>
                      <a:pt x="119" y="1425"/>
                    </a:cubicBezTo>
                    <a:cubicBezTo>
                      <a:pt x="94" y="1431"/>
                      <a:pt x="69" y="1438"/>
                      <a:pt x="45" y="1447"/>
                    </a:cubicBezTo>
                    <a:cubicBezTo>
                      <a:pt x="34" y="1451"/>
                      <a:pt x="36" y="1466"/>
                      <a:pt x="48" y="1467"/>
                    </a:cubicBezTo>
                    <a:cubicBezTo>
                      <a:pt x="66" y="1468"/>
                      <a:pt x="85" y="1468"/>
                      <a:pt x="104" y="1468"/>
                    </a:cubicBezTo>
                    <a:cubicBezTo>
                      <a:pt x="825" y="1468"/>
                      <a:pt x="1556" y="1334"/>
                      <a:pt x="2276" y="1289"/>
                    </a:cubicBezTo>
                    <a:cubicBezTo>
                      <a:pt x="2865" y="1252"/>
                      <a:pt x="3455" y="1234"/>
                      <a:pt x="4045" y="1234"/>
                    </a:cubicBezTo>
                    <a:cubicBezTo>
                      <a:pt x="4179" y="1234"/>
                      <a:pt x="4314" y="1235"/>
                      <a:pt x="4448" y="1237"/>
                    </a:cubicBezTo>
                    <a:cubicBezTo>
                      <a:pt x="5172" y="1248"/>
                      <a:pt x="5896" y="1292"/>
                      <a:pt x="6616" y="1366"/>
                    </a:cubicBezTo>
                    <a:cubicBezTo>
                      <a:pt x="7027" y="1410"/>
                      <a:pt x="7436" y="1458"/>
                      <a:pt x="7844" y="1518"/>
                    </a:cubicBezTo>
                    <a:cubicBezTo>
                      <a:pt x="8133" y="1559"/>
                      <a:pt x="8820" y="1652"/>
                      <a:pt x="8928" y="1652"/>
                    </a:cubicBezTo>
                    <a:cubicBezTo>
                      <a:pt x="8941" y="1652"/>
                      <a:pt x="8946" y="1650"/>
                      <a:pt x="8940" y="1647"/>
                    </a:cubicBezTo>
                    <a:cubicBezTo>
                      <a:pt x="8943" y="1489"/>
                      <a:pt x="8767" y="1483"/>
                      <a:pt x="8712" y="1464"/>
                    </a:cubicBezTo>
                    <a:cubicBezTo>
                      <a:pt x="8703" y="1376"/>
                      <a:pt x="8669" y="1299"/>
                      <a:pt x="8584" y="1257"/>
                    </a:cubicBezTo>
                    <a:cubicBezTo>
                      <a:pt x="8549" y="1238"/>
                      <a:pt x="8519" y="1231"/>
                      <a:pt x="8492" y="1231"/>
                    </a:cubicBezTo>
                    <a:cubicBezTo>
                      <a:pt x="8433" y="1231"/>
                      <a:pt x="8385" y="1263"/>
                      <a:pt x="8318" y="1287"/>
                    </a:cubicBezTo>
                    <a:cubicBezTo>
                      <a:pt x="8280" y="1237"/>
                      <a:pt x="8195" y="1224"/>
                      <a:pt x="8119" y="1224"/>
                    </a:cubicBezTo>
                    <a:cubicBezTo>
                      <a:pt x="8049" y="1224"/>
                      <a:pt x="7987" y="1235"/>
                      <a:pt x="7975" y="1240"/>
                    </a:cubicBezTo>
                    <a:cubicBezTo>
                      <a:pt x="8054" y="1086"/>
                      <a:pt x="8106" y="908"/>
                      <a:pt x="7999" y="817"/>
                    </a:cubicBezTo>
                    <a:cubicBezTo>
                      <a:pt x="7973" y="795"/>
                      <a:pt x="7945" y="786"/>
                      <a:pt x="7917" y="786"/>
                    </a:cubicBezTo>
                    <a:cubicBezTo>
                      <a:pt x="7871" y="786"/>
                      <a:pt x="7824" y="811"/>
                      <a:pt x="7781" y="837"/>
                    </a:cubicBezTo>
                    <a:cubicBezTo>
                      <a:pt x="7673" y="904"/>
                      <a:pt x="7571" y="989"/>
                      <a:pt x="7471" y="1075"/>
                    </a:cubicBezTo>
                    <a:cubicBezTo>
                      <a:pt x="7471" y="1054"/>
                      <a:pt x="7509" y="822"/>
                      <a:pt x="7358" y="822"/>
                    </a:cubicBezTo>
                    <a:cubicBezTo>
                      <a:pt x="7210" y="822"/>
                      <a:pt x="7101" y="997"/>
                      <a:pt x="6961" y="1118"/>
                    </a:cubicBezTo>
                    <a:cubicBezTo>
                      <a:pt x="6959" y="882"/>
                      <a:pt x="6953" y="492"/>
                      <a:pt x="6781" y="492"/>
                    </a:cubicBezTo>
                    <a:cubicBezTo>
                      <a:pt x="6765" y="492"/>
                      <a:pt x="6747" y="495"/>
                      <a:pt x="6728" y="502"/>
                    </a:cubicBezTo>
                    <a:cubicBezTo>
                      <a:pt x="6557" y="566"/>
                      <a:pt x="6435" y="860"/>
                      <a:pt x="6365" y="954"/>
                    </a:cubicBezTo>
                    <a:cubicBezTo>
                      <a:pt x="6339" y="907"/>
                      <a:pt x="6313" y="863"/>
                      <a:pt x="6287" y="816"/>
                    </a:cubicBezTo>
                    <a:cubicBezTo>
                      <a:pt x="6276" y="796"/>
                      <a:pt x="6252" y="784"/>
                      <a:pt x="6229" y="784"/>
                    </a:cubicBezTo>
                    <a:cubicBezTo>
                      <a:pt x="6213" y="784"/>
                      <a:pt x="6197" y="790"/>
                      <a:pt x="6185" y="803"/>
                    </a:cubicBezTo>
                    <a:cubicBezTo>
                      <a:pt x="6144" y="851"/>
                      <a:pt x="6103" y="890"/>
                      <a:pt x="6058" y="928"/>
                    </a:cubicBezTo>
                    <a:cubicBezTo>
                      <a:pt x="6030" y="847"/>
                      <a:pt x="6099" y="739"/>
                      <a:pt x="6027" y="673"/>
                    </a:cubicBezTo>
                    <a:cubicBezTo>
                      <a:pt x="6013" y="660"/>
                      <a:pt x="5996" y="654"/>
                      <a:pt x="5979" y="654"/>
                    </a:cubicBezTo>
                    <a:cubicBezTo>
                      <a:pt x="5925" y="654"/>
                      <a:pt x="5860" y="712"/>
                      <a:pt x="5809" y="781"/>
                    </a:cubicBezTo>
                    <a:cubicBezTo>
                      <a:pt x="5798" y="553"/>
                      <a:pt x="5729" y="318"/>
                      <a:pt x="5560" y="270"/>
                    </a:cubicBezTo>
                    <a:cubicBezTo>
                      <a:pt x="5544" y="265"/>
                      <a:pt x="5529" y="263"/>
                      <a:pt x="5514" y="263"/>
                    </a:cubicBezTo>
                    <a:cubicBezTo>
                      <a:pt x="5443" y="263"/>
                      <a:pt x="5389" y="313"/>
                      <a:pt x="5349" y="374"/>
                    </a:cubicBezTo>
                    <a:cubicBezTo>
                      <a:pt x="5254" y="524"/>
                      <a:pt x="5199" y="719"/>
                      <a:pt x="5144" y="901"/>
                    </a:cubicBezTo>
                    <a:cubicBezTo>
                      <a:pt x="5096" y="845"/>
                      <a:pt x="5029" y="814"/>
                      <a:pt x="4958" y="814"/>
                    </a:cubicBezTo>
                    <a:cubicBezTo>
                      <a:pt x="4906" y="814"/>
                      <a:pt x="4853" y="830"/>
                      <a:pt x="4803" y="866"/>
                    </a:cubicBezTo>
                    <a:cubicBezTo>
                      <a:pt x="4754" y="796"/>
                      <a:pt x="4679" y="760"/>
                      <a:pt x="4607" y="760"/>
                    </a:cubicBezTo>
                    <a:cubicBezTo>
                      <a:pt x="4538" y="760"/>
                      <a:pt x="4470" y="792"/>
                      <a:pt x="4429" y="861"/>
                    </a:cubicBezTo>
                    <a:cubicBezTo>
                      <a:pt x="4461" y="698"/>
                      <a:pt x="4456" y="487"/>
                      <a:pt x="4293" y="452"/>
                    </a:cubicBezTo>
                    <a:cubicBezTo>
                      <a:pt x="4280" y="449"/>
                      <a:pt x="4266" y="447"/>
                      <a:pt x="4253" y="447"/>
                    </a:cubicBezTo>
                    <a:cubicBezTo>
                      <a:pt x="4078" y="447"/>
                      <a:pt x="3936" y="688"/>
                      <a:pt x="3833" y="854"/>
                    </a:cubicBezTo>
                    <a:cubicBezTo>
                      <a:pt x="3815" y="805"/>
                      <a:pt x="3762" y="657"/>
                      <a:pt x="3732" y="630"/>
                    </a:cubicBezTo>
                    <a:cubicBezTo>
                      <a:pt x="3714" y="613"/>
                      <a:pt x="3693" y="606"/>
                      <a:pt x="3671" y="606"/>
                    </a:cubicBezTo>
                    <a:cubicBezTo>
                      <a:pt x="3608" y="606"/>
                      <a:pt x="3537" y="665"/>
                      <a:pt x="3484" y="699"/>
                    </a:cubicBezTo>
                    <a:cubicBezTo>
                      <a:pt x="3478" y="634"/>
                      <a:pt x="3465" y="431"/>
                      <a:pt x="3380" y="431"/>
                    </a:cubicBezTo>
                    <a:cubicBezTo>
                      <a:pt x="3367" y="431"/>
                      <a:pt x="3353" y="436"/>
                      <a:pt x="3338" y="446"/>
                    </a:cubicBezTo>
                    <a:cubicBezTo>
                      <a:pt x="3248" y="501"/>
                      <a:pt x="3186" y="589"/>
                      <a:pt x="3141" y="677"/>
                    </a:cubicBezTo>
                    <a:cubicBezTo>
                      <a:pt x="3155" y="553"/>
                      <a:pt x="3139" y="426"/>
                      <a:pt x="3100" y="307"/>
                    </a:cubicBezTo>
                    <a:cubicBezTo>
                      <a:pt x="3069" y="217"/>
                      <a:pt x="3015" y="53"/>
                      <a:pt x="2906" y="27"/>
                    </a:cubicBezTo>
                    <a:cubicBezTo>
                      <a:pt x="2894" y="24"/>
                      <a:pt x="2882" y="23"/>
                      <a:pt x="2872" y="23"/>
                    </a:cubicBezTo>
                    <a:cubicBezTo>
                      <a:pt x="2785" y="23"/>
                      <a:pt x="2745" y="114"/>
                      <a:pt x="2707" y="187"/>
                    </a:cubicBezTo>
                    <a:cubicBezTo>
                      <a:pt x="2619" y="355"/>
                      <a:pt x="2545" y="530"/>
                      <a:pt x="2477" y="709"/>
                    </a:cubicBezTo>
                    <a:cubicBezTo>
                      <a:pt x="2397" y="645"/>
                      <a:pt x="2290" y="592"/>
                      <a:pt x="2200" y="592"/>
                    </a:cubicBezTo>
                    <a:cubicBezTo>
                      <a:pt x="2161" y="592"/>
                      <a:pt x="2124" y="602"/>
                      <a:pt x="2095" y="625"/>
                    </a:cubicBezTo>
                    <a:cubicBezTo>
                      <a:pt x="2079" y="571"/>
                      <a:pt x="2095" y="426"/>
                      <a:pt x="2064" y="375"/>
                    </a:cubicBezTo>
                    <a:cubicBezTo>
                      <a:pt x="2056" y="362"/>
                      <a:pt x="2047" y="357"/>
                      <a:pt x="2038" y="357"/>
                    </a:cubicBezTo>
                    <a:cubicBezTo>
                      <a:pt x="1984" y="357"/>
                      <a:pt x="1921" y="563"/>
                      <a:pt x="1914" y="595"/>
                    </a:cubicBezTo>
                    <a:cubicBezTo>
                      <a:pt x="1884" y="487"/>
                      <a:pt x="1834" y="384"/>
                      <a:pt x="1775" y="290"/>
                    </a:cubicBezTo>
                    <a:cubicBezTo>
                      <a:pt x="1722" y="202"/>
                      <a:pt x="1611" y="0"/>
                      <a:pt x="1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 flipH="1">
                <a:off x="-96733" y="812573"/>
                <a:ext cx="2531494" cy="467475"/>
              </a:xfrm>
              <a:custGeom>
                <a:avLst/>
                <a:gdLst/>
                <a:ahLst/>
                <a:cxnLst/>
                <a:rect l="l" t="t" r="r" b="b"/>
                <a:pathLst>
                  <a:path w="8946" h="1652" extrusionOk="0">
                    <a:moveTo>
                      <a:pt x="1490" y="0"/>
                    </a:moveTo>
                    <a:cubicBezTo>
                      <a:pt x="1489" y="0"/>
                      <a:pt x="1489" y="0"/>
                      <a:pt x="1488" y="0"/>
                    </a:cubicBezTo>
                    <a:cubicBezTo>
                      <a:pt x="1398" y="0"/>
                      <a:pt x="1367" y="94"/>
                      <a:pt x="1343" y="162"/>
                    </a:cubicBezTo>
                    <a:cubicBezTo>
                      <a:pt x="1271" y="362"/>
                      <a:pt x="1237" y="572"/>
                      <a:pt x="1227" y="783"/>
                    </a:cubicBezTo>
                    <a:cubicBezTo>
                      <a:pt x="1196" y="755"/>
                      <a:pt x="1113" y="653"/>
                      <a:pt x="1078" y="628"/>
                    </a:cubicBezTo>
                    <a:cubicBezTo>
                      <a:pt x="1072" y="624"/>
                      <a:pt x="1066" y="622"/>
                      <a:pt x="1062" y="622"/>
                    </a:cubicBezTo>
                    <a:cubicBezTo>
                      <a:pt x="1007" y="622"/>
                      <a:pt x="1050" y="883"/>
                      <a:pt x="1050" y="883"/>
                    </a:cubicBezTo>
                    <a:cubicBezTo>
                      <a:pt x="999" y="823"/>
                      <a:pt x="933" y="769"/>
                      <a:pt x="862" y="769"/>
                    </a:cubicBezTo>
                    <a:cubicBezTo>
                      <a:pt x="831" y="769"/>
                      <a:pt x="800" y="779"/>
                      <a:pt x="768" y="803"/>
                    </a:cubicBezTo>
                    <a:cubicBezTo>
                      <a:pt x="720" y="840"/>
                      <a:pt x="705" y="895"/>
                      <a:pt x="705" y="954"/>
                    </a:cubicBezTo>
                    <a:cubicBezTo>
                      <a:pt x="632" y="896"/>
                      <a:pt x="533" y="864"/>
                      <a:pt x="446" y="851"/>
                    </a:cubicBezTo>
                    <a:cubicBezTo>
                      <a:pt x="442" y="850"/>
                      <a:pt x="438" y="850"/>
                      <a:pt x="435" y="850"/>
                    </a:cubicBezTo>
                    <a:cubicBezTo>
                      <a:pt x="341" y="850"/>
                      <a:pt x="440" y="1057"/>
                      <a:pt x="448" y="1113"/>
                    </a:cubicBezTo>
                    <a:cubicBezTo>
                      <a:pt x="442" y="1113"/>
                      <a:pt x="435" y="1113"/>
                      <a:pt x="429" y="1113"/>
                    </a:cubicBezTo>
                    <a:cubicBezTo>
                      <a:pt x="369" y="1113"/>
                      <a:pt x="299" y="1103"/>
                      <a:pt x="233" y="1103"/>
                    </a:cubicBezTo>
                    <a:cubicBezTo>
                      <a:pt x="144" y="1103"/>
                      <a:pt x="63" y="1123"/>
                      <a:pt x="28" y="1220"/>
                    </a:cubicBezTo>
                    <a:cubicBezTo>
                      <a:pt x="0" y="1298"/>
                      <a:pt x="45" y="1401"/>
                      <a:pt x="119" y="1425"/>
                    </a:cubicBezTo>
                    <a:cubicBezTo>
                      <a:pt x="94" y="1431"/>
                      <a:pt x="69" y="1438"/>
                      <a:pt x="45" y="1447"/>
                    </a:cubicBezTo>
                    <a:cubicBezTo>
                      <a:pt x="34" y="1451"/>
                      <a:pt x="36" y="1466"/>
                      <a:pt x="48" y="1467"/>
                    </a:cubicBezTo>
                    <a:cubicBezTo>
                      <a:pt x="66" y="1468"/>
                      <a:pt x="85" y="1468"/>
                      <a:pt x="104" y="1468"/>
                    </a:cubicBezTo>
                    <a:cubicBezTo>
                      <a:pt x="825" y="1468"/>
                      <a:pt x="1556" y="1334"/>
                      <a:pt x="2276" y="1289"/>
                    </a:cubicBezTo>
                    <a:cubicBezTo>
                      <a:pt x="2865" y="1252"/>
                      <a:pt x="3455" y="1234"/>
                      <a:pt x="4045" y="1234"/>
                    </a:cubicBezTo>
                    <a:cubicBezTo>
                      <a:pt x="4179" y="1234"/>
                      <a:pt x="4314" y="1235"/>
                      <a:pt x="4448" y="1237"/>
                    </a:cubicBezTo>
                    <a:cubicBezTo>
                      <a:pt x="5172" y="1248"/>
                      <a:pt x="5896" y="1292"/>
                      <a:pt x="6616" y="1366"/>
                    </a:cubicBezTo>
                    <a:cubicBezTo>
                      <a:pt x="7027" y="1410"/>
                      <a:pt x="7436" y="1458"/>
                      <a:pt x="7844" y="1518"/>
                    </a:cubicBezTo>
                    <a:cubicBezTo>
                      <a:pt x="8133" y="1559"/>
                      <a:pt x="8820" y="1652"/>
                      <a:pt x="8928" y="1652"/>
                    </a:cubicBezTo>
                    <a:cubicBezTo>
                      <a:pt x="8941" y="1652"/>
                      <a:pt x="8946" y="1650"/>
                      <a:pt x="8940" y="1647"/>
                    </a:cubicBezTo>
                    <a:cubicBezTo>
                      <a:pt x="8943" y="1489"/>
                      <a:pt x="8767" y="1483"/>
                      <a:pt x="8712" y="1464"/>
                    </a:cubicBezTo>
                    <a:cubicBezTo>
                      <a:pt x="8703" y="1376"/>
                      <a:pt x="8669" y="1299"/>
                      <a:pt x="8584" y="1257"/>
                    </a:cubicBezTo>
                    <a:cubicBezTo>
                      <a:pt x="8549" y="1238"/>
                      <a:pt x="8519" y="1231"/>
                      <a:pt x="8492" y="1231"/>
                    </a:cubicBezTo>
                    <a:cubicBezTo>
                      <a:pt x="8433" y="1231"/>
                      <a:pt x="8385" y="1263"/>
                      <a:pt x="8318" y="1287"/>
                    </a:cubicBezTo>
                    <a:cubicBezTo>
                      <a:pt x="8280" y="1237"/>
                      <a:pt x="8195" y="1224"/>
                      <a:pt x="8119" y="1224"/>
                    </a:cubicBezTo>
                    <a:cubicBezTo>
                      <a:pt x="8049" y="1224"/>
                      <a:pt x="7987" y="1235"/>
                      <a:pt x="7975" y="1240"/>
                    </a:cubicBezTo>
                    <a:cubicBezTo>
                      <a:pt x="8054" y="1086"/>
                      <a:pt x="8106" y="908"/>
                      <a:pt x="7999" y="817"/>
                    </a:cubicBezTo>
                    <a:cubicBezTo>
                      <a:pt x="7973" y="795"/>
                      <a:pt x="7945" y="786"/>
                      <a:pt x="7917" y="786"/>
                    </a:cubicBezTo>
                    <a:cubicBezTo>
                      <a:pt x="7871" y="786"/>
                      <a:pt x="7824" y="811"/>
                      <a:pt x="7781" y="837"/>
                    </a:cubicBezTo>
                    <a:cubicBezTo>
                      <a:pt x="7673" y="904"/>
                      <a:pt x="7571" y="989"/>
                      <a:pt x="7471" y="1075"/>
                    </a:cubicBezTo>
                    <a:cubicBezTo>
                      <a:pt x="7471" y="1054"/>
                      <a:pt x="7509" y="822"/>
                      <a:pt x="7358" y="822"/>
                    </a:cubicBezTo>
                    <a:cubicBezTo>
                      <a:pt x="7210" y="822"/>
                      <a:pt x="7101" y="997"/>
                      <a:pt x="6961" y="1118"/>
                    </a:cubicBezTo>
                    <a:cubicBezTo>
                      <a:pt x="6959" y="882"/>
                      <a:pt x="6953" y="492"/>
                      <a:pt x="6781" y="492"/>
                    </a:cubicBezTo>
                    <a:cubicBezTo>
                      <a:pt x="6765" y="492"/>
                      <a:pt x="6747" y="495"/>
                      <a:pt x="6728" y="502"/>
                    </a:cubicBezTo>
                    <a:cubicBezTo>
                      <a:pt x="6557" y="566"/>
                      <a:pt x="6435" y="860"/>
                      <a:pt x="6365" y="954"/>
                    </a:cubicBezTo>
                    <a:cubicBezTo>
                      <a:pt x="6339" y="907"/>
                      <a:pt x="6313" y="863"/>
                      <a:pt x="6287" y="816"/>
                    </a:cubicBezTo>
                    <a:cubicBezTo>
                      <a:pt x="6276" y="796"/>
                      <a:pt x="6252" y="784"/>
                      <a:pt x="6229" y="784"/>
                    </a:cubicBezTo>
                    <a:cubicBezTo>
                      <a:pt x="6213" y="784"/>
                      <a:pt x="6197" y="790"/>
                      <a:pt x="6185" y="803"/>
                    </a:cubicBezTo>
                    <a:cubicBezTo>
                      <a:pt x="6144" y="851"/>
                      <a:pt x="6103" y="890"/>
                      <a:pt x="6058" y="928"/>
                    </a:cubicBezTo>
                    <a:cubicBezTo>
                      <a:pt x="6030" y="847"/>
                      <a:pt x="6099" y="739"/>
                      <a:pt x="6027" y="673"/>
                    </a:cubicBezTo>
                    <a:cubicBezTo>
                      <a:pt x="6013" y="660"/>
                      <a:pt x="5996" y="654"/>
                      <a:pt x="5979" y="654"/>
                    </a:cubicBezTo>
                    <a:cubicBezTo>
                      <a:pt x="5925" y="654"/>
                      <a:pt x="5860" y="712"/>
                      <a:pt x="5809" y="781"/>
                    </a:cubicBezTo>
                    <a:cubicBezTo>
                      <a:pt x="5798" y="553"/>
                      <a:pt x="5729" y="318"/>
                      <a:pt x="5560" y="270"/>
                    </a:cubicBezTo>
                    <a:cubicBezTo>
                      <a:pt x="5544" y="265"/>
                      <a:pt x="5529" y="263"/>
                      <a:pt x="5514" y="263"/>
                    </a:cubicBezTo>
                    <a:cubicBezTo>
                      <a:pt x="5443" y="263"/>
                      <a:pt x="5389" y="313"/>
                      <a:pt x="5349" y="374"/>
                    </a:cubicBezTo>
                    <a:cubicBezTo>
                      <a:pt x="5254" y="524"/>
                      <a:pt x="5199" y="719"/>
                      <a:pt x="5144" y="901"/>
                    </a:cubicBezTo>
                    <a:cubicBezTo>
                      <a:pt x="5096" y="845"/>
                      <a:pt x="5029" y="814"/>
                      <a:pt x="4958" y="814"/>
                    </a:cubicBezTo>
                    <a:cubicBezTo>
                      <a:pt x="4906" y="814"/>
                      <a:pt x="4853" y="830"/>
                      <a:pt x="4803" y="866"/>
                    </a:cubicBezTo>
                    <a:cubicBezTo>
                      <a:pt x="4754" y="796"/>
                      <a:pt x="4679" y="760"/>
                      <a:pt x="4607" y="760"/>
                    </a:cubicBezTo>
                    <a:cubicBezTo>
                      <a:pt x="4538" y="760"/>
                      <a:pt x="4470" y="792"/>
                      <a:pt x="4429" y="861"/>
                    </a:cubicBezTo>
                    <a:cubicBezTo>
                      <a:pt x="4461" y="698"/>
                      <a:pt x="4456" y="487"/>
                      <a:pt x="4293" y="452"/>
                    </a:cubicBezTo>
                    <a:cubicBezTo>
                      <a:pt x="4280" y="449"/>
                      <a:pt x="4266" y="447"/>
                      <a:pt x="4253" y="447"/>
                    </a:cubicBezTo>
                    <a:cubicBezTo>
                      <a:pt x="4078" y="447"/>
                      <a:pt x="3936" y="688"/>
                      <a:pt x="3833" y="854"/>
                    </a:cubicBezTo>
                    <a:cubicBezTo>
                      <a:pt x="3815" y="805"/>
                      <a:pt x="3762" y="657"/>
                      <a:pt x="3732" y="630"/>
                    </a:cubicBezTo>
                    <a:cubicBezTo>
                      <a:pt x="3714" y="613"/>
                      <a:pt x="3693" y="606"/>
                      <a:pt x="3671" y="606"/>
                    </a:cubicBezTo>
                    <a:cubicBezTo>
                      <a:pt x="3608" y="606"/>
                      <a:pt x="3537" y="665"/>
                      <a:pt x="3484" y="699"/>
                    </a:cubicBezTo>
                    <a:cubicBezTo>
                      <a:pt x="3478" y="634"/>
                      <a:pt x="3465" y="431"/>
                      <a:pt x="3380" y="431"/>
                    </a:cubicBezTo>
                    <a:cubicBezTo>
                      <a:pt x="3367" y="431"/>
                      <a:pt x="3353" y="436"/>
                      <a:pt x="3338" y="446"/>
                    </a:cubicBezTo>
                    <a:cubicBezTo>
                      <a:pt x="3248" y="501"/>
                      <a:pt x="3186" y="589"/>
                      <a:pt x="3141" y="677"/>
                    </a:cubicBezTo>
                    <a:cubicBezTo>
                      <a:pt x="3155" y="553"/>
                      <a:pt x="3139" y="426"/>
                      <a:pt x="3100" y="307"/>
                    </a:cubicBezTo>
                    <a:cubicBezTo>
                      <a:pt x="3069" y="217"/>
                      <a:pt x="3015" y="53"/>
                      <a:pt x="2906" y="27"/>
                    </a:cubicBezTo>
                    <a:cubicBezTo>
                      <a:pt x="2894" y="24"/>
                      <a:pt x="2882" y="23"/>
                      <a:pt x="2872" y="23"/>
                    </a:cubicBezTo>
                    <a:cubicBezTo>
                      <a:pt x="2785" y="23"/>
                      <a:pt x="2745" y="114"/>
                      <a:pt x="2707" y="187"/>
                    </a:cubicBezTo>
                    <a:cubicBezTo>
                      <a:pt x="2619" y="355"/>
                      <a:pt x="2545" y="530"/>
                      <a:pt x="2477" y="709"/>
                    </a:cubicBezTo>
                    <a:cubicBezTo>
                      <a:pt x="2397" y="645"/>
                      <a:pt x="2290" y="592"/>
                      <a:pt x="2200" y="592"/>
                    </a:cubicBezTo>
                    <a:cubicBezTo>
                      <a:pt x="2161" y="592"/>
                      <a:pt x="2124" y="602"/>
                      <a:pt x="2095" y="625"/>
                    </a:cubicBezTo>
                    <a:cubicBezTo>
                      <a:pt x="2079" y="571"/>
                      <a:pt x="2095" y="426"/>
                      <a:pt x="2064" y="375"/>
                    </a:cubicBezTo>
                    <a:cubicBezTo>
                      <a:pt x="2056" y="362"/>
                      <a:pt x="2047" y="357"/>
                      <a:pt x="2038" y="357"/>
                    </a:cubicBezTo>
                    <a:cubicBezTo>
                      <a:pt x="1984" y="357"/>
                      <a:pt x="1921" y="563"/>
                      <a:pt x="1914" y="595"/>
                    </a:cubicBezTo>
                    <a:cubicBezTo>
                      <a:pt x="1884" y="487"/>
                      <a:pt x="1834" y="384"/>
                      <a:pt x="1775" y="290"/>
                    </a:cubicBezTo>
                    <a:cubicBezTo>
                      <a:pt x="1722" y="202"/>
                      <a:pt x="1611" y="0"/>
                      <a:pt x="1490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>
              <a:off x="3103882" y="1777215"/>
              <a:ext cx="2400229" cy="646310"/>
              <a:chOff x="3497590" y="789190"/>
              <a:chExt cx="2380236" cy="640926"/>
            </a:xfrm>
          </p:grpSpPr>
          <p:sp>
            <p:nvSpPr>
              <p:cNvPr id="78" name="Google Shape;78;p3"/>
              <p:cNvSpPr/>
              <p:nvPr/>
            </p:nvSpPr>
            <p:spPr>
              <a:xfrm rot="121603" flipH="1">
                <a:off x="3506714" y="830782"/>
                <a:ext cx="2361988" cy="557743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1971" extrusionOk="0">
                    <a:moveTo>
                      <a:pt x="530" y="0"/>
                    </a:moveTo>
                    <a:cubicBezTo>
                      <a:pt x="512" y="0"/>
                      <a:pt x="495" y="9"/>
                      <a:pt x="485" y="29"/>
                    </a:cubicBezTo>
                    <a:cubicBezTo>
                      <a:pt x="344" y="312"/>
                      <a:pt x="220" y="599"/>
                      <a:pt x="166" y="909"/>
                    </a:cubicBezTo>
                    <a:cubicBezTo>
                      <a:pt x="155" y="872"/>
                      <a:pt x="144" y="837"/>
                      <a:pt x="131" y="801"/>
                    </a:cubicBezTo>
                    <a:cubicBezTo>
                      <a:pt x="123" y="779"/>
                      <a:pt x="101" y="768"/>
                      <a:pt x="80" y="768"/>
                    </a:cubicBezTo>
                    <a:cubicBezTo>
                      <a:pt x="56" y="768"/>
                      <a:pt x="33" y="783"/>
                      <a:pt x="35" y="815"/>
                    </a:cubicBezTo>
                    <a:cubicBezTo>
                      <a:pt x="57" y="1170"/>
                      <a:pt x="78" y="1501"/>
                      <a:pt x="13" y="1853"/>
                    </a:cubicBezTo>
                    <a:cubicBezTo>
                      <a:pt x="1" y="1916"/>
                      <a:pt x="43" y="1970"/>
                      <a:pt x="104" y="1970"/>
                    </a:cubicBezTo>
                    <a:cubicBezTo>
                      <a:pt x="112" y="1970"/>
                      <a:pt x="119" y="1969"/>
                      <a:pt x="127" y="1968"/>
                    </a:cubicBezTo>
                    <a:cubicBezTo>
                      <a:pt x="1531" y="1662"/>
                      <a:pt x="2955" y="1580"/>
                      <a:pt x="4389" y="1563"/>
                    </a:cubicBezTo>
                    <a:cubicBezTo>
                      <a:pt x="5077" y="1553"/>
                      <a:pt x="5766" y="1554"/>
                      <a:pt x="6455" y="1544"/>
                    </a:cubicBezTo>
                    <a:cubicBezTo>
                      <a:pt x="6483" y="1544"/>
                      <a:pt x="6512" y="1543"/>
                      <a:pt x="6541" y="1543"/>
                    </a:cubicBezTo>
                    <a:cubicBezTo>
                      <a:pt x="6757" y="1543"/>
                      <a:pt x="6992" y="1555"/>
                      <a:pt x="7228" y="1555"/>
                    </a:cubicBezTo>
                    <a:cubicBezTo>
                      <a:pt x="7600" y="1555"/>
                      <a:pt x="7975" y="1527"/>
                      <a:pt x="8281" y="1384"/>
                    </a:cubicBezTo>
                    <a:cubicBezTo>
                      <a:pt x="8346" y="1352"/>
                      <a:pt x="8336" y="1265"/>
                      <a:pt x="8285" y="1234"/>
                    </a:cubicBezTo>
                    <a:cubicBezTo>
                      <a:pt x="8170" y="1162"/>
                      <a:pt x="8051" y="1123"/>
                      <a:pt x="7932" y="1123"/>
                    </a:cubicBezTo>
                    <a:cubicBezTo>
                      <a:pt x="7911" y="1123"/>
                      <a:pt x="7891" y="1124"/>
                      <a:pt x="7871" y="1127"/>
                    </a:cubicBezTo>
                    <a:cubicBezTo>
                      <a:pt x="7713" y="1038"/>
                      <a:pt x="7549" y="994"/>
                      <a:pt x="7385" y="994"/>
                    </a:cubicBezTo>
                    <a:cubicBezTo>
                      <a:pt x="7237" y="994"/>
                      <a:pt x="7091" y="1030"/>
                      <a:pt x="6951" y="1104"/>
                    </a:cubicBezTo>
                    <a:cubicBezTo>
                      <a:pt x="6943" y="905"/>
                      <a:pt x="6841" y="830"/>
                      <a:pt x="6703" y="830"/>
                    </a:cubicBezTo>
                    <a:cubicBezTo>
                      <a:pt x="6572" y="830"/>
                      <a:pt x="6409" y="897"/>
                      <a:pt x="6261" y="991"/>
                    </a:cubicBezTo>
                    <a:cubicBezTo>
                      <a:pt x="6239" y="934"/>
                      <a:pt x="6188" y="910"/>
                      <a:pt x="6126" y="910"/>
                    </a:cubicBezTo>
                    <a:cubicBezTo>
                      <a:pt x="6032" y="910"/>
                      <a:pt x="5912" y="965"/>
                      <a:pt x="5825" y="1038"/>
                    </a:cubicBezTo>
                    <a:cubicBezTo>
                      <a:pt x="5822" y="1032"/>
                      <a:pt x="5818" y="1025"/>
                      <a:pt x="5813" y="1020"/>
                    </a:cubicBezTo>
                    <a:cubicBezTo>
                      <a:pt x="5782" y="987"/>
                      <a:pt x="5604" y="890"/>
                      <a:pt x="5502" y="890"/>
                    </a:cubicBezTo>
                    <a:cubicBezTo>
                      <a:pt x="5463" y="890"/>
                      <a:pt x="5435" y="904"/>
                      <a:pt x="5430" y="940"/>
                    </a:cubicBezTo>
                    <a:lnTo>
                      <a:pt x="5430" y="940"/>
                    </a:lnTo>
                    <a:cubicBezTo>
                      <a:pt x="5434" y="906"/>
                      <a:pt x="5407" y="865"/>
                      <a:pt x="5373" y="865"/>
                    </a:cubicBezTo>
                    <a:cubicBezTo>
                      <a:pt x="5364" y="865"/>
                      <a:pt x="5354" y="868"/>
                      <a:pt x="5344" y="876"/>
                    </a:cubicBezTo>
                    <a:lnTo>
                      <a:pt x="5234" y="953"/>
                    </a:lnTo>
                    <a:cubicBezTo>
                      <a:pt x="5216" y="859"/>
                      <a:pt x="5135" y="807"/>
                      <a:pt x="5048" y="807"/>
                    </a:cubicBezTo>
                    <a:cubicBezTo>
                      <a:pt x="5006" y="807"/>
                      <a:pt x="4962" y="819"/>
                      <a:pt x="4923" y="845"/>
                    </a:cubicBezTo>
                    <a:cubicBezTo>
                      <a:pt x="4899" y="538"/>
                      <a:pt x="4810" y="91"/>
                      <a:pt x="4524" y="67"/>
                    </a:cubicBezTo>
                    <a:cubicBezTo>
                      <a:pt x="4519" y="66"/>
                      <a:pt x="4514" y="66"/>
                      <a:pt x="4509" y="66"/>
                    </a:cubicBezTo>
                    <a:cubicBezTo>
                      <a:pt x="4434" y="66"/>
                      <a:pt x="4370" y="111"/>
                      <a:pt x="4323" y="169"/>
                    </a:cubicBezTo>
                    <a:cubicBezTo>
                      <a:pt x="4278" y="226"/>
                      <a:pt x="4275" y="297"/>
                      <a:pt x="4260" y="365"/>
                    </a:cubicBezTo>
                    <a:cubicBezTo>
                      <a:pt x="4222" y="543"/>
                      <a:pt x="4221" y="697"/>
                      <a:pt x="4163" y="865"/>
                    </a:cubicBezTo>
                    <a:cubicBezTo>
                      <a:pt x="4138" y="840"/>
                      <a:pt x="4121" y="829"/>
                      <a:pt x="4055" y="781"/>
                    </a:cubicBezTo>
                    <a:cubicBezTo>
                      <a:pt x="4045" y="774"/>
                      <a:pt x="4034" y="771"/>
                      <a:pt x="4022" y="771"/>
                    </a:cubicBezTo>
                    <a:cubicBezTo>
                      <a:pt x="4003" y="771"/>
                      <a:pt x="3984" y="778"/>
                      <a:pt x="3973" y="791"/>
                    </a:cubicBezTo>
                    <a:cubicBezTo>
                      <a:pt x="3907" y="864"/>
                      <a:pt x="3844" y="936"/>
                      <a:pt x="3764" y="936"/>
                    </a:cubicBezTo>
                    <a:cubicBezTo>
                      <a:pt x="3762" y="936"/>
                      <a:pt x="3761" y="936"/>
                      <a:pt x="3759" y="935"/>
                    </a:cubicBezTo>
                    <a:cubicBezTo>
                      <a:pt x="3709" y="934"/>
                      <a:pt x="3668" y="877"/>
                      <a:pt x="3604" y="877"/>
                    </a:cubicBezTo>
                    <a:cubicBezTo>
                      <a:pt x="3469" y="877"/>
                      <a:pt x="3384" y="995"/>
                      <a:pt x="3325" y="1102"/>
                    </a:cubicBezTo>
                    <a:cubicBezTo>
                      <a:pt x="3277" y="949"/>
                      <a:pt x="3173" y="894"/>
                      <a:pt x="3051" y="894"/>
                    </a:cubicBezTo>
                    <a:cubicBezTo>
                      <a:pt x="2903" y="894"/>
                      <a:pt x="2731" y="976"/>
                      <a:pt x="2606" y="1065"/>
                    </a:cubicBezTo>
                    <a:cubicBezTo>
                      <a:pt x="2571" y="1022"/>
                      <a:pt x="2529" y="995"/>
                      <a:pt x="2464" y="976"/>
                    </a:cubicBezTo>
                    <a:cubicBezTo>
                      <a:pt x="2429" y="965"/>
                      <a:pt x="2389" y="959"/>
                      <a:pt x="2348" y="959"/>
                    </a:cubicBezTo>
                    <a:cubicBezTo>
                      <a:pt x="2296" y="959"/>
                      <a:pt x="2240" y="968"/>
                      <a:pt x="2187" y="986"/>
                    </a:cubicBezTo>
                    <a:cubicBezTo>
                      <a:pt x="2181" y="959"/>
                      <a:pt x="2159" y="863"/>
                      <a:pt x="2103" y="863"/>
                    </a:cubicBezTo>
                    <a:cubicBezTo>
                      <a:pt x="2098" y="863"/>
                      <a:pt x="2093" y="864"/>
                      <a:pt x="2087" y="865"/>
                    </a:cubicBezTo>
                    <a:cubicBezTo>
                      <a:pt x="1985" y="896"/>
                      <a:pt x="1952" y="986"/>
                      <a:pt x="1886" y="1057"/>
                    </a:cubicBezTo>
                    <a:cubicBezTo>
                      <a:pt x="1885" y="873"/>
                      <a:pt x="1817" y="697"/>
                      <a:pt x="1717" y="537"/>
                    </a:cubicBezTo>
                    <a:cubicBezTo>
                      <a:pt x="1703" y="515"/>
                      <a:pt x="1680" y="504"/>
                      <a:pt x="1657" y="504"/>
                    </a:cubicBezTo>
                    <a:cubicBezTo>
                      <a:pt x="1634" y="504"/>
                      <a:pt x="1612" y="514"/>
                      <a:pt x="1600" y="537"/>
                    </a:cubicBezTo>
                    <a:cubicBezTo>
                      <a:pt x="1482" y="741"/>
                      <a:pt x="1363" y="945"/>
                      <a:pt x="1245" y="1149"/>
                    </a:cubicBezTo>
                    <a:cubicBezTo>
                      <a:pt x="1217" y="1083"/>
                      <a:pt x="1178" y="1024"/>
                      <a:pt x="1123" y="963"/>
                    </a:cubicBezTo>
                    <a:cubicBezTo>
                      <a:pt x="1111" y="948"/>
                      <a:pt x="1093" y="942"/>
                      <a:pt x="1075" y="942"/>
                    </a:cubicBezTo>
                    <a:cubicBezTo>
                      <a:pt x="1049" y="942"/>
                      <a:pt x="1023" y="955"/>
                      <a:pt x="1010" y="977"/>
                    </a:cubicBezTo>
                    <a:lnTo>
                      <a:pt x="977" y="1012"/>
                    </a:lnTo>
                    <a:cubicBezTo>
                      <a:pt x="969" y="974"/>
                      <a:pt x="963" y="934"/>
                      <a:pt x="955" y="896"/>
                    </a:cubicBezTo>
                    <a:cubicBezTo>
                      <a:pt x="950" y="865"/>
                      <a:pt x="914" y="841"/>
                      <a:pt x="881" y="841"/>
                    </a:cubicBezTo>
                    <a:cubicBezTo>
                      <a:pt x="868" y="841"/>
                      <a:pt x="856" y="844"/>
                      <a:pt x="846" y="852"/>
                    </a:cubicBezTo>
                    <a:cubicBezTo>
                      <a:pt x="814" y="877"/>
                      <a:pt x="785" y="901"/>
                      <a:pt x="762" y="925"/>
                    </a:cubicBezTo>
                    <a:cubicBezTo>
                      <a:pt x="758" y="624"/>
                      <a:pt x="707" y="330"/>
                      <a:pt x="592" y="44"/>
                    </a:cubicBezTo>
                    <a:cubicBezTo>
                      <a:pt x="583" y="18"/>
                      <a:pt x="555" y="0"/>
                      <a:pt x="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 rot="121603" flipH="1">
                <a:off x="3506714" y="830782"/>
                <a:ext cx="2361988" cy="557743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1971" extrusionOk="0">
                    <a:moveTo>
                      <a:pt x="530" y="0"/>
                    </a:moveTo>
                    <a:cubicBezTo>
                      <a:pt x="512" y="0"/>
                      <a:pt x="495" y="9"/>
                      <a:pt x="485" y="29"/>
                    </a:cubicBezTo>
                    <a:cubicBezTo>
                      <a:pt x="344" y="312"/>
                      <a:pt x="220" y="599"/>
                      <a:pt x="166" y="909"/>
                    </a:cubicBezTo>
                    <a:cubicBezTo>
                      <a:pt x="155" y="872"/>
                      <a:pt x="144" y="837"/>
                      <a:pt x="131" y="801"/>
                    </a:cubicBezTo>
                    <a:cubicBezTo>
                      <a:pt x="123" y="779"/>
                      <a:pt x="101" y="768"/>
                      <a:pt x="80" y="768"/>
                    </a:cubicBezTo>
                    <a:cubicBezTo>
                      <a:pt x="56" y="768"/>
                      <a:pt x="33" y="783"/>
                      <a:pt x="35" y="815"/>
                    </a:cubicBezTo>
                    <a:cubicBezTo>
                      <a:pt x="57" y="1170"/>
                      <a:pt x="78" y="1501"/>
                      <a:pt x="13" y="1853"/>
                    </a:cubicBezTo>
                    <a:cubicBezTo>
                      <a:pt x="1" y="1916"/>
                      <a:pt x="43" y="1970"/>
                      <a:pt x="104" y="1970"/>
                    </a:cubicBezTo>
                    <a:cubicBezTo>
                      <a:pt x="112" y="1970"/>
                      <a:pt x="119" y="1969"/>
                      <a:pt x="127" y="1968"/>
                    </a:cubicBezTo>
                    <a:cubicBezTo>
                      <a:pt x="1531" y="1662"/>
                      <a:pt x="2955" y="1580"/>
                      <a:pt x="4389" y="1563"/>
                    </a:cubicBezTo>
                    <a:cubicBezTo>
                      <a:pt x="5077" y="1553"/>
                      <a:pt x="5766" y="1554"/>
                      <a:pt x="6455" y="1544"/>
                    </a:cubicBezTo>
                    <a:cubicBezTo>
                      <a:pt x="6483" y="1544"/>
                      <a:pt x="6512" y="1543"/>
                      <a:pt x="6541" y="1543"/>
                    </a:cubicBezTo>
                    <a:cubicBezTo>
                      <a:pt x="6757" y="1543"/>
                      <a:pt x="6992" y="1555"/>
                      <a:pt x="7228" y="1555"/>
                    </a:cubicBezTo>
                    <a:cubicBezTo>
                      <a:pt x="7600" y="1555"/>
                      <a:pt x="7975" y="1527"/>
                      <a:pt x="8281" y="1384"/>
                    </a:cubicBezTo>
                    <a:cubicBezTo>
                      <a:pt x="8346" y="1352"/>
                      <a:pt x="8336" y="1265"/>
                      <a:pt x="8285" y="1234"/>
                    </a:cubicBezTo>
                    <a:cubicBezTo>
                      <a:pt x="8170" y="1162"/>
                      <a:pt x="8051" y="1123"/>
                      <a:pt x="7932" y="1123"/>
                    </a:cubicBezTo>
                    <a:cubicBezTo>
                      <a:pt x="7911" y="1123"/>
                      <a:pt x="7891" y="1124"/>
                      <a:pt x="7871" y="1127"/>
                    </a:cubicBezTo>
                    <a:cubicBezTo>
                      <a:pt x="7713" y="1038"/>
                      <a:pt x="7549" y="994"/>
                      <a:pt x="7385" y="994"/>
                    </a:cubicBezTo>
                    <a:cubicBezTo>
                      <a:pt x="7237" y="994"/>
                      <a:pt x="7091" y="1030"/>
                      <a:pt x="6951" y="1104"/>
                    </a:cubicBezTo>
                    <a:cubicBezTo>
                      <a:pt x="6943" y="905"/>
                      <a:pt x="6841" y="830"/>
                      <a:pt x="6703" y="830"/>
                    </a:cubicBezTo>
                    <a:cubicBezTo>
                      <a:pt x="6572" y="830"/>
                      <a:pt x="6409" y="897"/>
                      <a:pt x="6261" y="991"/>
                    </a:cubicBezTo>
                    <a:cubicBezTo>
                      <a:pt x="6239" y="934"/>
                      <a:pt x="6188" y="910"/>
                      <a:pt x="6126" y="910"/>
                    </a:cubicBezTo>
                    <a:cubicBezTo>
                      <a:pt x="6032" y="910"/>
                      <a:pt x="5912" y="965"/>
                      <a:pt x="5825" y="1038"/>
                    </a:cubicBezTo>
                    <a:cubicBezTo>
                      <a:pt x="5822" y="1032"/>
                      <a:pt x="5818" y="1025"/>
                      <a:pt x="5813" y="1020"/>
                    </a:cubicBezTo>
                    <a:cubicBezTo>
                      <a:pt x="5782" y="987"/>
                      <a:pt x="5604" y="890"/>
                      <a:pt x="5502" y="890"/>
                    </a:cubicBezTo>
                    <a:cubicBezTo>
                      <a:pt x="5463" y="890"/>
                      <a:pt x="5435" y="904"/>
                      <a:pt x="5430" y="940"/>
                    </a:cubicBezTo>
                    <a:lnTo>
                      <a:pt x="5430" y="940"/>
                    </a:lnTo>
                    <a:cubicBezTo>
                      <a:pt x="5434" y="906"/>
                      <a:pt x="5407" y="865"/>
                      <a:pt x="5373" y="865"/>
                    </a:cubicBezTo>
                    <a:cubicBezTo>
                      <a:pt x="5364" y="865"/>
                      <a:pt x="5354" y="868"/>
                      <a:pt x="5344" y="876"/>
                    </a:cubicBezTo>
                    <a:lnTo>
                      <a:pt x="5234" y="953"/>
                    </a:lnTo>
                    <a:cubicBezTo>
                      <a:pt x="5216" y="859"/>
                      <a:pt x="5135" y="807"/>
                      <a:pt x="5048" y="807"/>
                    </a:cubicBezTo>
                    <a:cubicBezTo>
                      <a:pt x="5006" y="807"/>
                      <a:pt x="4962" y="819"/>
                      <a:pt x="4923" y="845"/>
                    </a:cubicBezTo>
                    <a:cubicBezTo>
                      <a:pt x="4899" y="538"/>
                      <a:pt x="4810" y="91"/>
                      <a:pt x="4524" y="67"/>
                    </a:cubicBezTo>
                    <a:cubicBezTo>
                      <a:pt x="4519" y="66"/>
                      <a:pt x="4514" y="66"/>
                      <a:pt x="4509" y="66"/>
                    </a:cubicBezTo>
                    <a:cubicBezTo>
                      <a:pt x="4434" y="66"/>
                      <a:pt x="4370" y="111"/>
                      <a:pt x="4323" y="169"/>
                    </a:cubicBezTo>
                    <a:cubicBezTo>
                      <a:pt x="4278" y="226"/>
                      <a:pt x="4275" y="297"/>
                      <a:pt x="4260" y="365"/>
                    </a:cubicBezTo>
                    <a:cubicBezTo>
                      <a:pt x="4222" y="543"/>
                      <a:pt x="4221" y="697"/>
                      <a:pt x="4163" y="865"/>
                    </a:cubicBezTo>
                    <a:cubicBezTo>
                      <a:pt x="4138" y="840"/>
                      <a:pt x="4121" y="829"/>
                      <a:pt x="4055" y="781"/>
                    </a:cubicBezTo>
                    <a:cubicBezTo>
                      <a:pt x="4045" y="774"/>
                      <a:pt x="4034" y="771"/>
                      <a:pt x="4022" y="771"/>
                    </a:cubicBezTo>
                    <a:cubicBezTo>
                      <a:pt x="4003" y="771"/>
                      <a:pt x="3984" y="778"/>
                      <a:pt x="3973" y="791"/>
                    </a:cubicBezTo>
                    <a:cubicBezTo>
                      <a:pt x="3907" y="864"/>
                      <a:pt x="3844" y="936"/>
                      <a:pt x="3764" y="936"/>
                    </a:cubicBezTo>
                    <a:cubicBezTo>
                      <a:pt x="3762" y="936"/>
                      <a:pt x="3761" y="936"/>
                      <a:pt x="3759" y="935"/>
                    </a:cubicBezTo>
                    <a:cubicBezTo>
                      <a:pt x="3709" y="934"/>
                      <a:pt x="3668" y="877"/>
                      <a:pt x="3604" y="877"/>
                    </a:cubicBezTo>
                    <a:cubicBezTo>
                      <a:pt x="3469" y="877"/>
                      <a:pt x="3384" y="995"/>
                      <a:pt x="3325" y="1102"/>
                    </a:cubicBezTo>
                    <a:cubicBezTo>
                      <a:pt x="3277" y="949"/>
                      <a:pt x="3173" y="894"/>
                      <a:pt x="3051" y="894"/>
                    </a:cubicBezTo>
                    <a:cubicBezTo>
                      <a:pt x="2903" y="894"/>
                      <a:pt x="2731" y="976"/>
                      <a:pt x="2606" y="1065"/>
                    </a:cubicBezTo>
                    <a:cubicBezTo>
                      <a:pt x="2571" y="1022"/>
                      <a:pt x="2529" y="995"/>
                      <a:pt x="2464" y="976"/>
                    </a:cubicBezTo>
                    <a:cubicBezTo>
                      <a:pt x="2429" y="965"/>
                      <a:pt x="2389" y="959"/>
                      <a:pt x="2348" y="959"/>
                    </a:cubicBezTo>
                    <a:cubicBezTo>
                      <a:pt x="2296" y="959"/>
                      <a:pt x="2240" y="968"/>
                      <a:pt x="2187" y="986"/>
                    </a:cubicBezTo>
                    <a:cubicBezTo>
                      <a:pt x="2181" y="959"/>
                      <a:pt x="2159" y="863"/>
                      <a:pt x="2103" y="863"/>
                    </a:cubicBezTo>
                    <a:cubicBezTo>
                      <a:pt x="2098" y="863"/>
                      <a:pt x="2093" y="864"/>
                      <a:pt x="2087" y="865"/>
                    </a:cubicBezTo>
                    <a:cubicBezTo>
                      <a:pt x="1985" y="896"/>
                      <a:pt x="1952" y="986"/>
                      <a:pt x="1886" y="1057"/>
                    </a:cubicBezTo>
                    <a:cubicBezTo>
                      <a:pt x="1885" y="873"/>
                      <a:pt x="1817" y="697"/>
                      <a:pt x="1717" y="537"/>
                    </a:cubicBezTo>
                    <a:cubicBezTo>
                      <a:pt x="1703" y="515"/>
                      <a:pt x="1680" y="504"/>
                      <a:pt x="1657" y="504"/>
                    </a:cubicBezTo>
                    <a:cubicBezTo>
                      <a:pt x="1634" y="504"/>
                      <a:pt x="1612" y="514"/>
                      <a:pt x="1600" y="537"/>
                    </a:cubicBezTo>
                    <a:cubicBezTo>
                      <a:pt x="1482" y="741"/>
                      <a:pt x="1363" y="945"/>
                      <a:pt x="1245" y="1149"/>
                    </a:cubicBezTo>
                    <a:cubicBezTo>
                      <a:pt x="1217" y="1083"/>
                      <a:pt x="1178" y="1024"/>
                      <a:pt x="1123" y="963"/>
                    </a:cubicBezTo>
                    <a:cubicBezTo>
                      <a:pt x="1111" y="948"/>
                      <a:pt x="1093" y="942"/>
                      <a:pt x="1075" y="942"/>
                    </a:cubicBezTo>
                    <a:cubicBezTo>
                      <a:pt x="1049" y="942"/>
                      <a:pt x="1023" y="955"/>
                      <a:pt x="1010" y="977"/>
                    </a:cubicBezTo>
                    <a:lnTo>
                      <a:pt x="977" y="1012"/>
                    </a:lnTo>
                    <a:cubicBezTo>
                      <a:pt x="969" y="974"/>
                      <a:pt x="963" y="934"/>
                      <a:pt x="955" y="896"/>
                    </a:cubicBezTo>
                    <a:cubicBezTo>
                      <a:pt x="950" y="865"/>
                      <a:pt x="914" y="841"/>
                      <a:pt x="881" y="841"/>
                    </a:cubicBezTo>
                    <a:cubicBezTo>
                      <a:pt x="868" y="841"/>
                      <a:pt x="856" y="844"/>
                      <a:pt x="846" y="852"/>
                    </a:cubicBezTo>
                    <a:cubicBezTo>
                      <a:pt x="814" y="877"/>
                      <a:pt x="785" y="901"/>
                      <a:pt x="762" y="925"/>
                    </a:cubicBezTo>
                    <a:cubicBezTo>
                      <a:pt x="758" y="624"/>
                      <a:pt x="707" y="330"/>
                      <a:pt x="592" y="44"/>
                    </a:cubicBezTo>
                    <a:cubicBezTo>
                      <a:pt x="583" y="18"/>
                      <a:pt x="555" y="0"/>
                      <a:pt x="530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" name="Google Shape;80;p3"/>
          <p:cNvGrpSpPr/>
          <p:nvPr/>
        </p:nvGrpSpPr>
        <p:grpSpPr>
          <a:xfrm>
            <a:off x="0" y="1419475"/>
            <a:ext cx="9144028" cy="3723780"/>
            <a:chOff x="0" y="1159590"/>
            <a:chExt cx="9144028" cy="3983931"/>
          </a:xfrm>
        </p:grpSpPr>
        <p:sp>
          <p:nvSpPr>
            <p:cNvPr id="81" name="Google Shape;81;p3"/>
            <p:cNvSpPr/>
            <p:nvPr/>
          </p:nvSpPr>
          <p:spPr>
            <a:xfrm>
              <a:off x="0" y="1159599"/>
              <a:ext cx="9144028" cy="3983922"/>
            </a:xfrm>
            <a:custGeom>
              <a:avLst/>
              <a:gdLst/>
              <a:ahLst/>
              <a:cxnLst/>
              <a:rect l="l" t="t" r="r" b="b"/>
              <a:pathLst>
                <a:path w="32622" h="16309" extrusionOk="0">
                  <a:moveTo>
                    <a:pt x="0" y="0"/>
                  </a:moveTo>
                  <a:lnTo>
                    <a:pt x="0" y="16308"/>
                  </a:lnTo>
                  <a:lnTo>
                    <a:pt x="32621" y="16308"/>
                  </a:lnTo>
                  <a:lnTo>
                    <a:pt x="326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7050" y="1159590"/>
              <a:ext cx="6895154" cy="3315424"/>
            </a:xfrm>
            <a:custGeom>
              <a:avLst/>
              <a:gdLst/>
              <a:ahLst/>
              <a:cxnLst/>
              <a:rect l="l" t="t" r="r" b="b"/>
              <a:pathLst>
                <a:path w="24152" h="11613" extrusionOk="0">
                  <a:moveTo>
                    <a:pt x="0" y="1"/>
                  </a:moveTo>
                  <a:lnTo>
                    <a:pt x="0" y="11613"/>
                  </a:lnTo>
                  <a:lnTo>
                    <a:pt x="1440" y="10129"/>
                  </a:lnTo>
                  <a:lnTo>
                    <a:pt x="3060" y="8456"/>
                  </a:lnTo>
                  <a:lnTo>
                    <a:pt x="4943" y="6516"/>
                  </a:lnTo>
                  <a:lnTo>
                    <a:pt x="11881" y="4008"/>
                  </a:lnTo>
                  <a:lnTo>
                    <a:pt x="16966" y="484"/>
                  </a:lnTo>
                  <a:lnTo>
                    <a:pt x="22690" y="1421"/>
                  </a:lnTo>
                  <a:lnTo>
                    <a:pt x="24151" y="1"/>
                  </a:lnTo>
                  <a:close/>
                </a:path>
              </a:pathLst>
            </a:custGeom>
            <a:solidFill>
              <a:srgbClr val="634444">
                <a:alpha val="19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064223" y="2626781"/>
              <a:ext cx="4079787" cy="2516713"/>
            </a:xfrm>
            <a:custGeom>
              <a:avLst/>
              <a:gdLst/>
              <a:ahLst/>
              <a:cxnLst/>
              <a:rect l="l" t="t" r="r" b="b"/>
              <a:pathLst>
                <a:path w="12813" h="7904" extrusionOk="0">
                  <a:moveTo>
                    <a:pt x="12813" y="1"/>
                  </a:moveTo>
                  <a:lnTo>
                    <a:pt x="8822" y="1350"/>
                  </a:lnTo>
                  <a:lnTo>
                    <a:pt x="7223" y="3375"/>
                  </a:lnTo>
                  <a:lnTo>
                    <a:pt x="5736" y="5264"/>
                  </a:lnTo>
                  <a:lnTo>
                    <a:pt x="5269" y="5858"/>
                  </a:lnTo>
                  <a:lnTo>
                    <a:pt x="0" y="7904"/>
                  </a:lnTo>
                  <a:lnTo>
                    <a:pt x="12813" y="7904"/>
                  </a:lnTo>
                  <a:lnTo>
                    <a:pt x="12813" y="1"/>
                  </a:lnTo>
                  <a:close/>
                </a:path>
              </a:pathLst>
            </a:custGeom>
            <a:solidFill>
              <a:srgbClr val="634444">
                <a:alpha val="11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3"/>
          <p:cNvSpPr txBox="1">
            <a:spLocks noGrp="1"/>
          </p:cNvSpPr>
          <p:nvPr>
            <p:ph type="title"/>
          </p:nvPr>
        </p:nvSpPr>
        <p:spPr>
          <a:xfrm>
            <a:off x="4766200" y="1798625"/>
            <a:ext cx="2820000" cy="13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5" name="Google Shape;85;p3"/>
          <p:cNvSpPr txBox="1">
            <a:spLocks noGrp="1"/>
          </p:cNvSpPr>
          <p:nvPr>
            <p:ph type="title" idx="2" hasCustomPrompt="1"/>
          </p:nvPr>
        </p:nvSpPr>
        <p:spPr>
          <a:xfrm>
            <a:off x="5378500" y="535000"/>
            <a:ext cx="159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6" name="Google Shape;86;p3"/>
          <p:cNvSpPr txBox="1">
            <a:spLocks noGrp="1"/>
          </p:cNvSpPr>
          <p:nvPr>
            <p:ph type="subTitle" idx="1"/>
          </p:nvPr>
        </p:nvSpPr>
        <p:spPr>
          <a:xfrm>
            <a:off x="4766200" y="3138175"/>
            <a:ext cx="28200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"/>
          <p:cNvSpPr/>
          <p:nvPr/>
        </p:nvSpPr>
        <p:spPr>
          <a:xfrm>
            <a:off x="7106126" y="-701298"/>
            <a:ext cx="1375274" cy="1374199"/>
          </a:xfrm>
          <a:custGeom>
            <a:avLst/>
            <a:gdLst/>
            <a:ahLst/>
            <a:cxnLst/>
            <a:rect l="l" t="t" r="r" b="b"/>
            <a:pathLst>
              <a:path w="1303" h="1302" extrusionOk="0">
                <a:moveTo>
                  <a:pt x="1302" y="651"/>
                </a:moveTo>
                <a:cubicBezTo>
                  <a:pt x="1302" y="1011"/>
                  <a:pt x="1011" y="1302"/>
                  <a:pt x="651" y="1302"/>
                </a:cubicBezTo>
                <a:cubicBezTo>
                  <a:pt x="292" y="1302"/>
                  <a:pt x="0" y="1011"/>
                  <a:pt x="0" y="651"/>
                </a:cubicBezTo>
                <a:cubicBezTo>
                  <a:pt x="0" y="291"/>
                  <a:pt x="292" y="0"/>
                  <a:pt x="651" y="0"/>
                </a:cubicBezTo>
                <a:cubicBezTo>
                  <a:pt x="1011" y="0"/>
                  <a:pt x="1302" y="291"/>
                  <a:pt x="1302" y="65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3"/>
          <p:cNvGrpSpPr/>
          <p:nvPr/>
        </p:nvGrpSpPr>
        <p:grpSpPr>
          <a:xfrm>
            <a:off x="0" y="3878254"/>
            <a:ext cx="1049100" cy="903550"/>
            <a:chOff x="3780925" y="2882779"/>
            <a:chExt cx="1049100" cy="903550"/>
          </a:xfrm>
        </p:grpSpPr>
        <p:sp>
          <p:nvSpPr>
            <p:cNvPr id="89" name="Google Shape;89;p3"/>
            <p:cNvSpPr/>
            <p:nvPr/>
          </p:nvSpPr>
          <p:spPr>
            <a:xfrm>
              <a:off x="3780925" y="3455729"/>
              <a:ext cx="1049100" cy="3306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" name="Google Shape;90;p3"/>
            <p:cNvGrpSpPr/>
            <p:nvPr/>
          </p:nvGrpSpPr>
          <p:grpSpPr>
            <a:xfrm>
              <a:off x="3880683" y="2882779"/>
              <a:ext cx="792284" cy="818891"/>
              <a:chOff x="4740563" y="5652322"/>
              <a:chExt cx="819576" cy="847099"/>
            </a:xfrm>
          </p:grpSpPr>
          <p:grpSp>
            <p:nvGrpSpPr>
              <p:cNvPr id="91" name="Google Shape;91;p3"/>
              <p:cNvGrpSpPr/>
              <p:nvPr/>
            </p:nvGrpSpPr>
            <p:grpSpPr>
              <a:xfrm>
                <a:off x="4872840" y="5652322"/>
                <a:ext cx="556642" cy="249973"/>
                <a:chOff x="4872840" y="5652322"/>
                <a:chExt cx="556642" cy="249973"/>
              </a:xfrm>
            </p:grpSpPr>
            <p:sp>
              <p:nvSpPr>
                <p:cNvPr id="92" name="Google Shape;92;p3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3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4" name="Google Shape;94;p3"/>
              <p:cNvSpPr/>
              <p:nvPr/>
            </p:nvSpPr>
            <p:spPr>
              <a:xfrm>
                <a:off x="5070985" y="5759222"/>
                <a:ext cx="489154" cy="740199"/>
              </a:xfrm>
              <a:custGeom>
                <a:avLst/>
                <a:gdLst/>
                <a:ahLst/>
                <a:cxnLst/>
                <a:rect l="l" t="t" r="r" b="b"/>
                <a:pathLst>
                  <a:path w="906" h="1371" extrusionOk="0">
                    <a:moveTo>
                      <a:pt x="663" y="1"/>
                    </a:moveTo>
                    <a:lnTo>
                      <a:pt x="836" y="502"/>
                    </a:lnTo>
                    <a:lnTo>
                      <a:pt x="905" y="1072"/>
                    </a:lnTo>
                    <a:lnTo>
                      <a:pt x="1" y="1371"/>
                    </a:lnTo>
                    <a:lnTo>
                      <a:pt x="128" y="693"/>
                    </a:lnTo>
                    <a:lnTo>
                      <a:pt x="310" y="771"/>
                    </a:lnTo>
                    <a:lnTo>
                      <a:pt x="238" y="10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" name="Google Shape;95;p3"/>
              <p:cNvGrpSpPr/>
              <p:nvPr/>
            </p:nvGrpSpPr>
            <p:grpSpPr>
              <a:xfrm>
                <a:off x="4740563" y="5693354"/>
                <a:ext cx="402229" cy="779612"/>
                <a:chOff x="4740563" y="5693354"/>
                <a:chExt cx="402229" cy="779612"/>
              </a:xfrm>
            </p:grpSpPr>
            <p:sp>
              <p:nvSpPr>
                <p:cNvPr id="96" name="Google Shape;96;p3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3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8" name="Google Shape;98;p3"/>
              <p:cNvGrpSpPr/>
              <p:nvPr/>
            </p:nvGrpSpPr>
            <p:grpSpPr>
              <a:xfrm>
                <a:off x="4831267" y="5780278"/>
                <a:ext cx="407088" cy="719143"/>
                <a:chOff x="4831267" y="5780278"/>
                <a:chExt cx="407088" cy="719143"/>
              </a:xfrm>
            </p:grpSpPr>
            <p:sp>
              <p:nvSpPr>
                <p:cNvPr id="99" name="Google Shape;99;p3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3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6"/>
          <p:cNvGrpSpPr/>
          <p:nvPr/>
        </p:nvGrpSpPr>
        <p:grpSpPr>
          <a:xfrm>
            <a:off x="11" y="81132"/>
            <a:ext cx="8610742" cy="646310"/>
            <a:chOff x="11" y="81132"/>
            <a:chExt cx="8610742" cy="646310"/>
          </a:xfrm>
        </p:grpSpPr>
        <p:grpSp>
          <p:nvGrpSpPr>
            <p:cNvPr id="163" name="Google Shape;163;p6"/>
            <p:cNvGrpSpPr/>
            <p:nvPr/>
          </p:nvGrpSpPr>
          <p:grpSpPr>
            <a:xfrm>
              <a:off x="7015350" y="249262"/>
              <a:ext cx="1595403" cy="298478"/>
              <a:chOff x="7561898" y="942986"/>
              <a:chExt cx="1582113" cy="295992"/>
            </a:xfrm>
          </p:grpSpPr>
          <p:sp>
            <p:nvSpPr>
              <p:cNvPr id="164" name="Google Shape;164;p6"/>
              <p:cNvSpPr/>
              <p:nvPr/>
            </p:nvSpPr>
            <p:spPr>
              <a:xfrm flipH="1">
                <a:off x="7561898" y="942986"/>
                <a:ext cx="1582113" cy="295992"/>
              </a:xfrm>
              <a:custGeom>
                <a:avLst/>
                <a:gdLst/>
                <a:ahLst/>
                <a:cxnLst/>
                <a:rect l="l" t="t" r="r" b="b"/>
                <a:pathLst>
                  <a:path w="5591" h="1046" extrusionOk="0">
                    <a:moveTo>
                      <a:pt x="1556" y="0"/>
                    </a:moveTo>
                    <a:cubicBezTo>
                      <a:pt x="1535" y="0"/>
                      <a:pt x="1514" y="12"/>
                      <a:pt x="1510" y="34"/>
                    </a:cubicBezTo>
                    <a:cubicBezTo>
                      <a:pt x="1473" y="226"/>
                      <a:pt x="1452" y="417"/>
                      <a:pt x="1450" y="611"/>
                    </a:cubicBezTo>
                    <a:cubicBezTo>
                      <a:pt x="1396" y="552"/>
                      <a:pt x="1341" y="356"/>
                      <a:pt x="1294" y="291"/>
                    </a:cubicBezTo>
                    <a:cubicBezTo>
                      <a:pt x="1285" y="278"/>
                      <a:pt x="1277" y="272"/>
                      <a:pt x="1270" y="272"/>
                    </a:cubicBezTo>
                    <a:cubicBezTo>
                      <a:pt x="1218" y="272"/>
                      <a:pt x="1207" y="555"/>
                      <a:pt x="1202" y="595"/>
                    </a:cubicBezTo>
                    <a:cubicBezTo>
                      <a:pt x="1132" y="498"/>
                      <a:pt x="1112" y="327"/>
                      <a:pt x="970" y="316"/>
                    </a:cubicBezTo>
                    <a:cubicBezTo>
                      <a:pt x="965" y="316"/>
                      <a:pt x="961" y="316"/>
                      <a:pt x="957" y="316"/>
                    </a:cubicBezTo>
                    <a:cubicBezTo>
                      <a:pt x="864" y="316"/>
                      <a:pt x="868" y="403"/>
                      <a:pt x="793" y="421"/>
                    </a:cubicBezTo>
                    <a:cubicBezTo>
                      <a:pt x="788" y="422"/>
                      <a:pt x="782" y="423"/>
                      <a:pt x="777" y="423"/>
                    </a:cubicBezTo>
                    <a:cubicBezTo>
                      <a:pt x="711" y="423"/>
                      <a:pt x="656" y="329"/>
                      <a:pt x="563" y="329"/>
                    </a:cubicBezTo>
                    <a:cubicBezTo>
                      <a:pt x="546" y="329"/>
                      <a:pt x="527" y="332"/>
                      <a:pt x="507" y="340"/>
                    </a:cubicBezTo>
                    <a:cubicBezTo>
                      <a:pt x="420" y="375"/>
                      <a:pt x="391" y="444"/>
                      <a:pt x="397" y="524"/>
                    </a:cubicBezTo>
                    <a:lnTo>
                      <a:pt x="262" y="524"/>
                    </a:lnTo>
                    <a:cubicBezTo>
                      <a:pt x="235" y="524"/>
                      <a:pt x="215" y="546"/>
                      <a:pt x="215" y="572"/>
                    </a:cubicBezTo>
                    <a:cubicBezTo>
                      <a:pt x="213" y="624"/>
                      <a:pt x="212" y="676"/>
                      <a:pt x="209" y="730"/>
                    </a:cubicBezTo>
                    <a:cubicBezTo>
                      <a:pt x="175" y="710"/>
                      <a:pt x="141" y="689"/>
                      <a:pt x="106" y="670"/>
                    </a:cubicBezTo>
                    <a:cubicBezTo>
                      <a:pt x="98" y="665"/>
                      <a:pt x="90" y="663"/>
                      <a:pt x="82" y="663"/>
                    </a:cubicBezTo>
                    <a:cubicBezTo>
                      <a:pt x="61" y="663"/>
                      <a:pt x="41" y="678"/>
                      <a:pt x="34" y="700"/>
                    </a:cubicBezTo>
                    <a:cubicBezTo>
                      <a:pt x="22" y="732"/>
                      <a:pt x="13" y="766"/>
                      <a:pt x="4" y="798"/>
                    </a:cubicBezTo>
                    <a:cubicBezTo>
                      <a:pt x="1" y="798"/>
                      <a:pt x="1" y="803"/>
                      <a:pt x="3" y="804"/>
                    </a:cubicBezTo>
                    <a:cubicBezTo>
                      <a:pt x="113" y="831"/>
                      <a:pt x="2308" y="1046"/>
                      <a:pt x="4100" y="1046"/>
                    </a:cubicBezTo>
                    <a:cubicBezTo>
                      <a:pt x="4635" y="1046"/>
                      <a:pt x="5134" y="1027"/>
                      <a:pt x="5531" y="978"/>
                    </a:cubicBezTo>
                    <a:cubicBezTo>
                      <a:pt x="5572" y="973"/>
                      <a:pt x="5590" y="904"/>
                      <a:pt x="5538" y="889"/>
                    </a:cubicBezTo>
                    <a:cubicBezTo>
                      <a:pt x="5350" y="834"/>
                      <a:pt x="5171" y="809"/>
                      <a:pt x="4984" y="809"/>
                    </a:cubicBezTo>
                    <a:cubicBezTo>
                      <a:pt x="4966" y="809"/>
                      <a:pt x="4949" y="809"/>
                      <a:pt x="4931" y="809"/>
                    </a:cubicBezTo>
                    <a:cubicBezTo>
                      <a:pt x="4985" y="771"/>
                      <a:pt x="5038" y="731"/>
                      <a:pt x="5090" y="693"/>
                    </a:cubicBezTo>
                    <a:cubicBezTo>
                      <a:pt x="5121" y="669"/>
                      <a:pt x="5109" y="627"/>
                      <a:pt x="5073" y="623"/>
                    </a:cubicBezTo>
                    <a:cubicBezTo>
                      <a:pt x="4980" y="611"/>
                      <a:pt x="4890" y="605"/>
                      <a:pt x="4800" y="605"/>
                    </a:cubicBezTo>
                    <a:cubicBezTo>
                      <a:pt x="4747" y="605"/>
                      <a:pt x="4695" y="607"/>
                      <a:pt x="4642" y="611"/>
                    </a:cubicBezTo>
                    <a:cubicBezTo>
                      <a:pt x="4712" y="549"/>
                      <a:pt x="4755" y="466"/>
                      <a:pt x="4677" y="380"/>
                    </a:cubicBezTo>
                    <a:cubicBezTo>
                      <a:pt x="4648" y="349"/>
                      <a:pt x="4606" y="336"/>
                      <a:pt x="4555" y="336"/>
                    </a:cubicBezTo>
                    <a:cubicBezTo>
                      <a:pt x="4402" y="336"/>
                      <a:pt x="4173" y="457"/>
                      <a:pt x="4007" y="555"/>
                    </a:cubicBezTo>
                    <a:cubicBezTo>
                      <a:pt x="4068" y="453"/>
                      <a:pt x="4106" y="343"/>
                      <a:pt x="4126" y="209"/>
                    </a:cubicBezTo>
                    <a:cubicBezTo>
                      <a:pt x="4130" y="187"/>
                      <a:pt x="4115" y="160"/>
                      <a:pt x="4091" y="160"/>
                    </a:cubicBezTo>
                    <a:cubicBezTo>
                      <a:pt x="4088" y="160"/>
                      <a:pt x="4084" y="161"/>
                      <a:pt x="4080" y="162"/>
                    </a:cubicBezTo>
                    <a:cubicBezTo>
                      <a:pt x="3813" y="260"/>
                      <a:pt x="3603" y="407"/>
                      <a:pt x="3442" y="633"/>
                    </a:cubicBezTo>
                    <a:cubicBezTo>
                      <a:pt x="3395" y="507"/>
                      <a:pt x="3295" y="452"/>
                      <a:pt x="3208" y="452"/>
                    </a:cubicBezTo>
                    <a:cubicBezTo>
                      <a:pt x="3140" y="452"/>
                      <a:pt x="3079" y="485"/>
                      <a:pt x="3056" y="544"/>
                    </a:cubicBezTo>
                    <a:cubicBezTo>
                      <a:pt x="3038" y="521"/>
                      <a:pt x="3018" y="502"/>
                      <a:pt x="3000" y="479"/>
                    </a:cubicBezTo>
                    <a:cubicBezTo>
                      <a:pt x="2994" y="471"/>
                      <a:pt x="2982" y="466"/>
                      <a:pt x="2972" y="466"/>
                    </a:cubicBezTo>
                    <a:cubicBezTo>
                      <a:pt x="2968" y="466"/>
                      <a:pt x="2964" y="467"/>
                      <a:pt x="2961" y="468"/>
                    </a:cubicBezTo>
                    <a:cubicBezTo>
                      <a:pt x="2880" y="499"/>
                      <a:pt x="2826" y="539"/>
                      <a:pt x="2790" y="593"/>
                    </a:cubicBezTo>
                    <a:cubicBezTo>
                      <a:pt x="2771" y="521"/>
                      <a:pt x="2704" y="481"/>
                      <a:pt x="2632" y="481"/>
                    </a:cubicBezTo>
                    <a:cubicBezTo>
                      <a:pt x="2561" y="481"/>
                      <a:pt x="2486" y="521"/>
                      <a:pt x="2450" y="606"/>
                    </a:cubicBezTo>
                    <a:cubicBezTo>
                      <a:pt x="2402" y="568"/>
                      <a:pt x="2346" y="549"/>
                      <a:pt x="2289" y="549"/>
                    </a:cubicBezTo>
                    <a:cubicBezTo>
                      <a:pt x="2229" y="549"/>
                      <a:pt x="2169" y="571"/>
                      <a:pt x="2121" y="614"/>
                    </a:cubicBezTo>
                    <a:cubicBezTo>
                      <a:pt x="2008" y="355"/>
                      <a:pt x="1829" y="151"/>
                      <a:pt x="1579" y="6"/>
                    </a:cubicBezTo>
                    <a:cubicBezTo>
                      <a:pt x="1572" y="2"/>
                      <a:pt x="1564" y="0"/>
                      <a:pt x="1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6"/>
              <p:cNvSpPr/>
              <p:nvPr/>
            </p:nvSpPr>
            <p:spPr>
              <a:xfrm flipH="1">
                <a:off x="7561898" y="942986"/>
                <a:ext cx="1582113" cy="295992"/>
              </a:xfrm>
              <a:custGeom>
                <a:avLst/>
                <a:gdLst/>
                <a:ahLst/>
                <a:cxnLst/>
                <a:rect l="l" t="t" r="r" b="b"/>
                <a:pathLst>
                  <a:path w="5591" h="1046" extrusionOk="0">
                    <a:moveTo>
                      <a:pt x="1556" y="0"/>
                    </a:moveTo>
                    <a:cubicBezTo>
                      <a:pt x="1535" y="0"/>
                      <a:pt x="1514" y="12"/>
                      <a:pt x="1510" y="34"/>
                    </a:cubicBezTo>
                    <a:cubicBezTo>
                      <a:pt x="1473" y="226"/>
                      <a:pt x="1452" y="417"/>
                      <a:pt x="1450" y="611"/>
                    </a:cubicBezTo>
                    <a:cubicBezTo>
                      <a:pt x="1396" y="552"/>
                      <a:pt x="1341" y="356"/>
                      <a:pt x="1294" y="291"/>
                    </a:cubicBezTo>
                    <a:cubicBezTo>
                      <a:pt x="1285" y="278"/>
                      <a:pt x="1277" y="272"/>
                      <a:pt x="1270" y="272"/>
                    </a:cubicBezTo>
                    <a:cubicBezTo>
                      <a:pt x="1218" y="272"/>
                      <a:pt x="1207" y="555"/>
                      <a:pt x="1202" y="595"/>
                    </a:cubicBezTo>
                    <a:cubicBezTo>
                      <a:pt x="1132" y="498"/>
                      <a:pt x="1112" y="327"/>
                      <a:pt x="970" y="316"/>
                    </a:cubicBezTo>
                    <a:cubicBezTo>
                      <a:pt x="965" y="316"/>
                      <a:pt x="961" y="316"/>
                      <a:pt x="957" y="316"/>
                    </a:cubicBezTo>
                    <a:cubicBezTo>
                      <a:pt x="864" y="316"/>
                      <a:pt x="868" y="403"/>
                      <a:pt x="793" y="421"/>
                    </a:cubicBezTo>
                    <a:cubicBezTo>
                      <a:pt x="788" y="422"/>
                      <a:pt x="782" y="423"/>
                      <a:pt x="777" y="423"/>
                    </a:cubicBezTo>
                    <a:cubicBezTo>
                      <a:pt x="711" y="423"/>
                      <a:pt x="656" y="329"/>
                      <a:pt x="563" y="329"/>
                    </a:cubicBezTo>
                    <a:cubicBezTo>
                      <a:pt x="546" y="329"/>
                      <a:pt x="527" y="332"/>
                      <a:pt x="507" y="340"/>
                    </a:cubicBezTo>
                    <a:cubicBezTo>
                      <a:pt x="420" y="375"/>
                      <a:pt x="391" y="444"/>
                      <a:pt x="397" y="524"/>
                    </a:cubicBezTo>
                    <a:lnTo>
                      <a:pt x="262" y="524"/>
                    </a:lnTo>
                    <a:cubicBezTo>
                      <a:pt x="235" y="524"/>
                      <a:pt x="215" y="546"/>
                      <a:pt x="215" y="572"/>
                    </a:cubicBezTo>
                    <a:cubicBezTo>
                      <a:pt x="213" y="624"/>
                      <a:pt x="212" y="676"/>
                      <a:pt x="209" y="730"/>
                    </a:cubicBezTo>
                    <a:cubicBezTo>
                      <a:pt x="175" y="710"/>
                      <a:pt x="141" y="689"/>
                      <a:pt x="106" y="670"/>
                    </a:cubicBezTo>
                    <a:cubicBezTo>
                      <a:pt x="98" y="665"/>
                      <a:pt x="90" y="663"/>
                      <a:pt x="82" y="663"/>
                    </a:cubicBezTo>
                    <a:cubicBezTo>
                      <a:pt x="61" y="663"/>
                      <a:pt x="41" y="678"/>
                      <a:pt x="34" y="700"/>
                    </a:cubicBezTo>
                    <a:cubicBezTo>
                      <a:pt x="22" y="732"/>
                      <a:pt x="13" y="766"/>
                      <a:pt x="4" y="798"/>
                    </a:cubicBezTo>
                    <a:cubicBezTo>
                      <a:pt x="1" y="798"/>
                      <a:pt x="1" y="803"/>
                      <a:pt x="3" y="804"/>
                    </a:cubicBezTo>
                    <a:cubicBezTo>
                      <a:pt x="113" y="831"/>
                      <a:pt x="2308" y="1046"/>
                      <a:pt x="4100" y="1046"/>
                    </a:cubicBezTo>
                    <a:cubicBezTo>
                      <a:pt x="4635" y="1046"/>
                      <a:pt x="5134" y="1027"/>
                      <a:pt x="5531" y="978"/>
                    </a:cubicBezTo>
                    <a:cubicBezTo>
                      <a:pt x="5572" y="973"/>
                      <a:pt x="5590" y="904"/>
                      <a:pt x="5538" y="889"/>
                    </a:cubicBezTo>
                    <a:cubicBezTo>
                      <a:pt x="5350" y="834"/>
                      <a:pt x="5171" y="809"/>
                      <a:pt x="4984" y="809"/>
                    </a:cubicBezTo>
                    <a:cubicBezTo>
                      <a:pt x="4966" y="809"/>
                      <a:pt x="4949" y="809"/>
                      <a:pt x="4931" y="809"/>
                    </a:cubicBezTo>
                    <a:cubicBezTo>
                      <a:pt x="4985" y="771"/>
                      <a:pt x="5038" y="731"/>
                      <a:pt x="5090" y="693"/>
                    </a:cubicBezTo>
                    <a:cubicBezTo>
                      <a:pt x="5121" y="669"/>
                      <a:pt x="5109" y="627"/>
                      <a:pt x="5073" y="623"/>
                    </a:cubicBezTo>
                    <a:cubicBezTo>
                      <a:pt x="4980" y="611"/>
                      <a:pt x="4890" y="605"/>
                      <a:pt x="4800" y="605"/>
                    </a:cubicBezTo>
                    <a:cubicBezTo>
                      <a:pt x="4747" y="605"/>
                      <a:pt x="4695" y="607"/>
                      <a:pt x="4642" y="611"/>
                    </a:cubicBezTo>
                    <a:cubicBezTo>
                      <a:pt x="4712" y="549"/>
                      <a:pt x="4755" y="466"/>
                      <a:pt x="4677" y="380"/>
                    </a:cubicBezTo>
                    <a:cubicBezTo>
                      <a:pt x="4648" y="349"/>
                      <a:pt x="4606" y="336"/>
                      <a:pt x="4555" y="336"/>
                    </a:cubicBezTo>
                    <a:cubicBezTo>
                      <a:pt x="4402" y="336"/>
                      <a:pt x="4173" y="457"/>
                      <a:pt x="4007" y="555"/>
                    </a:cubicBezTo>
                    <a:cubicBezTo>
                      <a:pt x="4068" y="453"/>
                      <a:pt x="4106" y="343"/>
                      <a:pt x="4126" y="209"/>
                    </a:cubicBezTo>
                    <a:cubicBezTo>
                      <a:pt x="4130" y="187"/>
                      <a:pt x="4115" y="160"/>
                      <a:pt x="4091" y="160"/>
                    </a:cubicBezTo>
                    <a:cubicBezTo>
                      <a:pt x="4088" y="160"/>
                      <a:pt x="4084" y="161"/>
                      <a:pt x="4080" y="162"/>
                    </a:cubicBezTo>
                    <a:cubicBezTo>
                      <a:pt x="3813" y="260"/>
                      <a:pt x="3603" y="407"/>
                      <a:pt x="3442" y="633"/>
                    </a:cubicBezTo>
                    <a:cubicBezTo>
                      <a:pt x="3395" y="507"/>
                      <a:pt x="3295" y="452"/>
                      <a:pt x="3208" y="452"/>
                    </a:cubicBezTo>
                    <a:cubicBezTo>
                      <a:pt x="3140" y="452"/>
                      <a:pt x="3079" y="485"/>
                      <a:pt x="3056" y="544"/>
                    </a:cubicBezTo>
                    <a:cubicBezTo>
                      <a:pt x="3038" y="521"/>
                      <a:pt x="3018" y="502"/>
                      <a:pt x="3000" y="479"/>
                    </a:cubicBezTo>
                    <a:cubicBezTo>
                      <a:pt x="2994" y="471"/>
                      <a:pt x="2982" y="466"/>
                      <a:pt x="2972" y="466"/>
                    </a:cubicBezTo>
                    <a:cubicBezTo>
                      <a:pt x="2968" y="466"/>
                      <a:pt x="2964" y="467"/>
                      <a:pt x="2961" y="468"/>
                    </a:cubicBezTo>
                    <a:cubicBezTo>
                      <a:pt x="2880" y="499"/>
                      <a:pt x="2826" y="539"/>
                      <a:pt x="2790" y="593"/>
                    </a:cubicBezTo>
                    <a:cubicBezTo>
                      <a:pt x="2771" y="521"/>
                      <a:pt x="2704" y="481"/>
                      <a:pt x="2632" y="481"/>
                    </a:cubicBezTo>
                    <a:cubicBezTo>
                      <a:pt x="2561" y="481"/>
                      <a:pt x="2486" y="521"/>
                      <a:pt x="2450" y="606"/>
                    </a:cubicBezTo>
                    <a:cubicBezTo>
                      <a:pt x="2402" y="568"/>
                      <a:pt x="2346" y="549"/>
                      <a:pt x="2289" y="549"/>
                    </a:cubicBezTo>
                    <a:cubicBezTo>
                      <a:pt x="2229" y="549"/>
                      <a:pt x="2169" y="571"/>
                      <a:pt x="2121" y="614"/>
                    </a:cubicBezTo>
                    <a:cubicBezTo>
                      <a:pt x="2008" y="355"/>
                      <a:pt x="1829" y="151"/>
                      <a:pt x="1579" y="6"/>
                    </a:cubicBezTo>
                    <a:cubicBezTo>
                      <a:pt x="1572" y="2"/>
                      <a:pt x="1564" y="0"/>
                      <a:pt x="1556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" name="Google Shape;166;p6"/>
            <p:cNvGrpSpPr/>
            <p:nvPr/>
          </p:nvGrpSpPr>
          <p:grpSpPr>
            <a:xfrm flipH="1">
              <a:off x="3526828" y="115383"/>
              <a:ext cx="2552759" cy="471401"/>
              <a:chOff x="-96733" y="812573"/>
              <a:chExt cx="2531494" cy="467475"/>
            </a:xfrm>
          </p:grpSpPr>
          <p:sp>
            <p:nvSpPr>
              <p:cNvPr id="167" name="Google Shape;167;p6"/>
              <p:cNvSpPr/>
              <p:nvPr/>
            </p:nvSpPr>
            <p:spPr>
              <a:xfrm flipH="1">
                <a:off x="-96733" y="812573"/>
                <a:ext cx="2531494" cy="467475"/>
              </a:xfrm>
              <a:custGeom>
                <a:avLst/>
                <a:gdLst/>
                <a:ahLst/>
                <a:cxnLst/>
                <a:rect l="l" t="t" r="r" b="b"/>
                <a:pathLst>
                  <a:path w="8946" h="1652" extrusionOk="0">
                    <a:moveTo>
                      <a:pt x="1490" y="0"/>
                    </a:moveTo>
                    <a:cubicBezTo>
                      <a:pt x="1489" y="0"/>
                      <a:pt x="1489" y="0"/>
                      <a:pt x="1488" y="0"/>
                    </a:cubicBezTo>
                    <a:cubicBezTo>
                      <a:pt x="1398" y="0"/>
                      <a:pt x="1367" y="94"/>
                      <a:pt x="1343" y="162"/>
                    </a:cubicBezTo>
                    <a:cubicBezTo>
                      <a:pt x="1271" y="362"/>
                      <a:pt x="1237" y="572"/>
                      <a:pt x="1227" y="783"/>
                    </a:cubicBezTo>
                    <a:cubicBezTo>
                      <a:pt x="1196" y="755"/>
                      <a:pt x="1113" y="653"/>
                      <a:pt x="1078" y="628"/>
                    </a:cubicBezTo>
                    <a:cubicBezTo>
                      <a:pt x="1072" y="624"/>
                      <a:pt x="1066" y="622"/>
                      <a:pt x="1062" y="622"/>
                    </a:cubicBezTo>
                    <a:cubicBezTo>
                      <a:pt x="1007" y="622"/>
                      <a:pt x="1050" y="883"/>
                      <a:pt x="1050" y="883"/>
                    </a:cubicBezTo>
                    <a:cubicBezTo>
                      <a:pt x="999" y="823"/>
                      <a:pt x="933" y="769"/>
                      <a:pt x="862" y="769"/>
                    </a:cubicBezTo>
                    <a:cubicBezTo>
                      <a:pt x="831" y="769"/>
                      <a:pt x="800" y="779"/>
                      <a:pt x="768" y="803"/>
                    </a:cubicBezTo>
                    <a:cubicBezTo>
                      <a:pt x="720" y="840"/>
                      <a:pt x="705" y="895"/>
                      <a:pt x="705" y="954"/>
                    </a:cubicBezTo>
                    <a:cubicBezTo>
                      <a:pt x="632" y="896"/>
                      <a:pt x="533" y="864"/>
                      <a:pt x="446" y="851"/>
                    </a:cubicBezTo>
                    <a:cubicBezTo>
                      <a:pt x="442" y="850"/>
                      <a:pt x="438" y="850"/>
                      <a:pt x="435" y="850"/>
                    </a:cubicBezTo>
                    <a:cubicBezTo>
                      <a:pt x="341" y="850"/>
                      <a:pt x="440" y="1057"/>
                      <a:pt x="448" y="1113"/>
                    </a:cubicBezTo>
                    <a:cubicBezTo>
                      <a:pt x="442" y="1113"/>
                      <a:pt x="435" y="1113"/>
                      <a:pt x="429" y="1113"/>
                    </a:cubicBezTo>
                    <a:cubicBezTo>
                      <a:pt x="369" y="1113"/>
                      <a:pt x="299" y="1103"/>
                      <a:pt x="233" y="1103"/>
                    </a:cubicBezTo>
                    <a:cubicBezTo>
                      <a:pt x="144" y="1103"/>
                      <a:pt x="63" y="1123"/>
                      <a:pt x="28" y="1220"/>
                    </a:cubicBezTo>
                    <a:cubicBezTo>
                      <a:pt x="0" y="1298"/>
                      <a:pt x="45" y="1401"/>
                      <a:pt x="119" y="1425"/>
                    </a:cubicBezTo>
                    <a:cubicBezTo>
                      <a:pt x="94" y="1431"/>
                      <a:pt x="69" y="1438"/>
                      <a:pt x="45" y="1447"/>
                    </a:cubicBezTo>
                    <a:cubicBezTo>
                      <a:pt x="34" y="1451"/>
                      <a:pt x="36" y="1466"/>
                      <a:pt x="48" y="1467"/>
                    </a:cubicBezTo>
                    <a:cubicBezTo>
                      <a:pt x="66" y="1468"/>
                      <a:pt x="85" y="1468"/>
                      <a:pt x="104" y="1468"/>
                    </a:cubicBezTo>
                    <a:cubicBezTo>
                      <a:pt x="825" y="1468"/>
                      <a:pt x="1556" y="1334"/>
                      <a:pt x="2276" y="1289"/>
                    </a:cubicBezTo>
                    <a:cubicBezTo>
                      <a:pt x="2865" y="1252"/>
                      <a:pt x="3455" y="1234"/>
                      <a:pt x="4045" y="1234"/>
                    </a:cubicBezTo>
                    <a:cubicBezTo>
                      <a:pt x="4179" y="1234"/>
                      <a:pt x="4314" y="1235"/>
                      <a:pt x="4448" y="1237"/>
                    </a:cubicBezTo>
                    <a:cubicBezTo>
                      <a:pt x="5172" y="1248"/>
                      <a:pt x="5896" y="1292"/>
                      <a:pt x="6616" y="1366"/>
                    </a:cubicBezTo>
                    <a:cubicBezTo>
                      <a:pt x="7027" y="1410"/>
                      <a:pt x="7436" y="1458"/>
                      <a:pt x="7844" y="1518"/>
                    </a:cubicBezTo>
                    <a:cubicBezTo>
                      <a:pt x="8133" y="1559"/>
                      <a:pt x="8820" y="1652"/>
                      <a:pt x="8928" y="1652"/>
                    </a:cubicBezTo>
                    <a:cubicBezTo>
                      <a:pt x="8941" y="1652"/>
                      <a:pt x="8946" y="1650"/>
                      <a:pt x="8940" y="1647"/>
                    </a:cubicBezTo>
                    <a:cubicBezTo>
                      <a:pt x="8943" y="1489"/>
                      <a:pt x="8767" y="1483"/>
                      <a:pt x="8712" y="1464"/>
                    </a:cubicBezTo>
                    <a:cubicBezTo>
                      <a:pt x="8703" y="1376"/>
                      <a:pt x="8669" y="1299"/>
                      <a:pt x="8584" y="1257"/>
                    </a:cubicBezTo>
                    <a:cubicBezTo>
                      <a:pt x="8549" y="1238"/>
                      <a:pt x="8519" y="1231"/>
                      <a:pt x="8492" y="1231"/>
                    </a:cubicBezTo>
                    <a:cubicBezTo>
                      <a:pt x="8433" y="1231"/>
                      <a:pt x="8385" y="1263"/>
                      <a:pt x="8318" y="1287"/>
                    </a:cubicBezTo>
                    <a:cubicBezTo>
                      <a:pt x="8280" y="1237"/>
                      <a:pt x="8195" y="1224"/>
                      <a:pt x="8119" y="1224"/>
                    </a:cubicBezTo>
                    <a:cubicBezTo>
                      <a:pt x="8049" y="1224"/>
                      <a:pt x="7987" y="1235"/>
                      <a:pt x="7975" y="1240"/>
                    </a:cubicBezTo>
                    <a:cubicBezTo>
                      <a:pt x="8054" y="1086"/>
                      <a:pt x="8106" y="908"/>
                      <a:pt x="7999" y="817"/>
                    </a:cubicBezTo>
                    <a:cubicBezTo>
                      <a:pt x="7973" y="795"/>
                      <a:pt x="7945" y="786"/>
                      <a:pt x="7917" y="786"/>
                    </a:cubicBezTo>
                    <a:cubicBezTo>
                      <a:pt x="7871" y="786"/>
                      <a:pt x="7824" y="811"/>
                      <a:pt x="7781" y="837"/>
                    </a:cubicBezTo>
                    <a:cubicBezTo>
                      <a:pt x="7673" y="904"/>
                      <a:pt x="7571" y="989"/>
                      <a:pt x="7471" y="1075"/>
                    </a:cubicBezTo>
                    <a:cubicBezTo>
                      <a:pt x="7471" y="1054"/>
                      <a:pt x="7509" y="822"/>
                      <a:pt x="7358" y="822"/>
                    </a:cubicBezTo>
                    <a:cubicBezTo>
                      <a:pt x="7210" y="822"/>
                      <a:pt x="7101" y="997"/>
                      <a:pt x="6961" y="1118"/>
                    </a:cubicBezTo>
                    <a:cubicBezTo>
                      <a:pt x="6959" y="882"/>
                      <a:pt x="6953" y="492"/>
                      <a:pt x="6781" y="492"/>
                    </a:cubicBezTo>
                    <a:cubicBezTo>
                      <a:pt x="6765" y="492"/>
                      <a:pt x="6747" y="495"/>
                      <a:pt x="6728" y="502"/>
                    </a:cubicBezTo>
                    <a:cubicBezTo>
                      <a:pt x="6557" y="566"/>
                      <a:pt x="6435" y="860"/>
                      <a:pt x="6365" y="954"/>
                    </a:cubicBezTo>
                    <a:cubicBezTo>
                      <a:pt x="6339" y="907"/>
                      <a:pt x="6313" y="863"/>
                      <a:pt x="6287" y="816"/>
                    </a:cubicBezTo>
                    <a:cubicBezTo>
                      <a:pt x="6276" y="796"/>
                      <a:pt x="6252" y="784"/>
                      <a:pt x="6229" y="784"/>
                    </a:cubicBezTo>
                    <a:cubicBezTo>
                      <a:pt x="6213" y="784"/>
                      <a:pt x="6197" y="790"/>
                      <a:pt x="6185" y="803"/>
                    </a:cubicBezTo>
                    <a:cubicBezTo>
                      <a:pt x="6144" y="851"/>
                      <a:pt x="6103" y="890"/>
                      <a:pt x="6058" y="928"/>
                    </a:cubicBezTo>
                    <a:cubicBezTo>
                      <a:pt x="6030" y="847"/>
                      <a:pt x="6099" y="739"/>
                      <a:pt x="6027" y="673"/>
                    </a:cubicBezTo>
                    <a:cubicBezTo>
                      <a:pt x="6013" y="660"/>
                      <a:pt x="5996" y="654"/>
                      <a:pt x="5979" y="654"/>
                    </a:cubicBezTo>
                    <a:cubicBezTo>
                      <a:pt x="5925" y="654"/>
                      <a:pt x="5860" y="712"/>
                      <a:pt x="5809" y="781"/>
                    </a:cubicBezTo>
                    <a:cubicBezTo>
                      <a:pt x="5798" y="553"/>
                      <a:pt x="5729" y="318"/>
                      <a:pt x="5560" y="270"/>
                    </a:cubicBezTo>
                    <a:cubicBezTo>
                      <a:pt x="5544" y="265"/>
                      <a:pt x="5529" y="263"/>
                      <a:pt x="5514" y="263"/>
                    </a:cubicBezTo>
                    <a:cubicBezTo>
                      <a:pt x="5443" y="263"/>
                      <a:pt x="5389" y="313"/>
                      <a:pt x="5349" y="374"/>
                    </a:cubicBezTo>
                    <a:cubicBezTo>
                      <a:pt x="5254" y="524"/>
                      <a:pt x="5199" y="719"/>
                      <a:pt x="5144" y="901"/>
                    </a:cubicBezTo>
                    <a:cubicBezTo>
                      <a:pt x="5096" y="845"/>
                      <a:pt x="5029" y="814"/>
                      <a:pt x="4958" y="814"/>
                    </a:cubicBezTo>
                    <a:cubicBezTo>
                      <a:pt x="4906" y="814"/>
                      <a:pt x="4853" y="830"/>
                      <a:pt x="4803" y="866"/>
                    </a:cubicBezTo>
                    <a:cubicBezTo>
                      <a:pt x="4754" y="796"/>
                      <a:pt x="4679" y="760"/>
                      <a:pt x="4607" y="760"/>
                    </a:cubicBezTo>
                    <a:cubicBezTo>
                      <a:pt x="4538" y="760"/>
                      <a:pt x="4470" y="792"/>
                      <a:pt x="4429" y="861"/>
                    </a:cubicBezTo>
                    <a:cubicBezTo>
                      <a:pt x="4461" y="698"/>
                      <a:pt x="4456" y="487"/>
                      <a:pt x="4293" y="452"/>
                    </a:cubicBezTo>
                    <a:cubicBezTo>
                      <a:pt x="4280" y="449"/>
                      <a:pt x="4266" y="447"/>
                      <a:pt x="4253" y="447"/>
                    </a:cubicBezTo>
                    <a:cubicBezTo>
                      <a:pt x="4078" y="447"/>
                      <a:pt x="3936" y="688"/>
                      <a:pt x="3833" y="854"/>
                    </a:cubicBezTo>
                    <a:cubicBezTo>
                      <a:pt x="3815" y="805"/>
                      <a:pt x="3762" y="657"/>
                      <a:pt x="3732" y="630"/>
                    </a:cubicBezTo>
                    <a:cubicBezTo>
                      <a:pt x="3714" y="613"/>
                      <a:pt x="3693" y="606"/>
                      <a:pt x="3671" y="606"/>
                    </a:cubicBezTo>
                    <a:cubicBezTo>
                      <a:pt x="3608" y="606"/>
                      <a:pt x="3537" y="665"/>
                      <a:pt x="3484" y="699"/>
                    </a:cubicBezTo>
                    <a:cubicBezTo>
                      <a:pt x="3478" y="634"/>
                      <a:pt x="3465" y="431"/>
                      <a:pt x="3380" y="431"/>
                    </a:cubicBezTo>
                    <a:cubicBezTo>
                      <a:pt x="3367" y="431"/>
                      <a:pt x="3353" y="436"/>
                      <a:pt x="3338" y="446"/>
                    </a:cubicBezTo>
                    <a:cubicBezTo>
                      <a:pt x="3248" y="501"/>
                      <a:pt x="3186" y="589"/>
                      <a:pt x="3141" y="677"/>
                    </a:cubicBezTo>
                    <a:cubicBezTo>
                      <a:pt x="3155" y="553"/>
                      <a:pt x="3139" y="426"/>
                      <a:pt x="3100" y="307"/>
                    </a:cubicBezTo>
                    <a:cubicBezTo>
                      <a:pt x="3069" y="217"/>
                      <a:pt x="3015" y="53"/>
                      <a:pt x="2906" y="27"/>
                    </a:cubicBezTo>
                    <a:cubicBezTo>
                      <a:pt x="2894" y="24"/>
                      <a:pt x="2882" y="23"/>
                      <a:pt x="2872" y="23"/>
                    </a:cubicBezTo>
                    <a:cubicBezTo>
                      <a:pt x="2785" y="23"/>
                      <a:pt x="2745" y="114"/>
                      <a:pt x="2707" y="187"/>
                    </a:cubicBezTo>
                    <a:cubicBezTo>
                      <a:pt x="2619" y="355"/>
                      <a:pt x="2545" y="530"/>
                      <a:pt x="2477" y="709"/>
                    </a:cubicBezTo>
                    <a:cubicBezTo>
                      <a:pt x="2397" y="645"/>
                      <a:pt x="2290" y="592"/>
                      <a:pt x="2200" y="592"/>
                    </a:cubicBezTo>
                    <a:cubicBezTo>
                      <a:pt x="2161" y="592"/>
                      <a:pt x="2124" y="602"/>
                      <a:pt x="2095" y="625"/>
                    </a:cubicBezTo>
                    <a:cubicBezTo>
                      <a:pt x="2079" y="571"/>
                      <a:pt x="2095" y="426"/>
                      <a:pt x="2064" y="375"/>
                    </a:cubicBezTo>
                    <a:cubicBezTo>
                      <a:pt x="2056" y="362"/>
                      <a:pt x="2047" y="357"/>
                      <a:pt x="2038" y="357"/>
                    </a:cubicBezTo>
                    <a:cubicBezTo>
                      <a:pt x="1984" y="357"/>
                      <a:pt x="1921" y="563"/>
                      <a:pt x="1914" y="595"/>
                    </a:cubicBezTo>
                    <a:cubicBezTo>
                      <a:pt x="1884" y="487"/>
                      <a:pt x="1834" y="384"/>
                      <a:pt x="1775" y="290"/>
                    </a:cubicBezTo>
                    <a:cubicBezTo>
                      <a:pt x="1722" y="202"/>
                      <a:pt x="1611" y="0"/>
                      <a:pt x="1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6"/>
              <p:cNvSpPr/>
              <p:nvPr/>
            </p:nvSpPr>
            <p:spPr>
              <a:xfrm flipH="1">
                <a:off x="-96733" y="812573"/>
                <a:ext cx="2531494" cy="467475"/>
              </a:xfrm>
              <a:custGeom>
                <a:avLst/>
                <a:gdLst/>
                <a:ahLst/>
                <a:cxnLst/>
                <a:rect l="l" t="t" r="r" b="b"/>
                <a:pathLst>
                  <a:path w="8946" h="1652" extrusionOk="0">
                    <a:moveTo>
                      <a:pt x="1490" y="0"/>
                    </a:moveTo>
                    <a:cubicBezTo>
                      <a:pt x="1489" y="0"/>
                      <a:pt x="1489" y="0"/>
                      <a:pt x="1488" y="0"/>
                    </a:cubicBezTo>
                    <a:cubicBezTo>
                      <a:pt x="1398" y="0"/>
                      <a:pt x="1367" y="94"/>
                      <a:pt x="1343" y="162"/>
                    </a:cubicBezTo>
                    <a:cubicBezTo>
                      <a:pt x="1271" y="362"/>
                      <a:pt x="1237" y="572"/>
                      <a:pt x="1227" y="783"/>
                    </a:cubicBezTo>
                    <a:cubicBezTo>
                      <a:pt x="1196" y="755"/>
                      <a:pt x="1113" y="653"/>
                      <a:pt x="1078" y="628"/>
                    </a:cubicBezTo>
                    <a:cubicBezTo>
                      <a:pt x="1072" y="624"/>
                      <a:pt x="1066" y="622"/>
                      <a:pt x="1062" y="622"/>
                    </a:cubicBezTo>
                    <a:cubicBezTo>
                      <a:pt x="1007" y="622"/>
                      <a:pt x="1050" y="883"/>
                      <a:pt x="1050" y="883"/>
                    </a:cubicBezTo>
                    <a:cubicBezTo>
                      <a:pt x="999" y="823"/>
                      <a:pt x="933" y="769"/>
                      <a:pt x="862" y="769"/>
                    </a:cubicBezTo>
                    <a:cubicBezTo>
                      <a:pt x="831" y="769"/>
                      <a:pt x="800" y="779"/>
                      <a:pt x="768" y="803"/>
                    </a:cubicBezTo>
                    <a:cubicBezTo>
                      <a:pt x="720" y="840"/>
                      <a:pt x="705" y="895"/>
                      <a:pt x="705" y="954"/>
                    </a:cubicBezTo>
                    <a:cubicBezTo>
                      <a:pt x="632" y="896"/>
                      <a:pt x="533" y="864"/>
                      <a:pt x="446" y="851"/>
                    </a:cubicBezTo>
                    <a:cubicBezTo>
                      <a:pt x="442" y="850"/>
                      <a:pt x="438" y="850"/>
                      <a:pt x="435" y="850"/>
                    </a:cubicBezTo>
                    <a:cubicBezTo>
                      <a:pt x="341" y="850"/>
                      <a:pt x="440" y="1057"/>
                      <a:pt x="448" y="1113"/>
                    </a:cubicBezTo>
                    <a:cubicBezTo>
                      <a:pt x="442" y="1113"/>
                      <a:pt x="435" y="1113"/>
                      <a:pt x="429" y="1113"/>
                    </a:cubicBezTo>
                    <a:cubicBezTo>
                      <a:pt x="369" y="1113"/>
                      <a:pt x="299" y="1103"/>
                      <a:pt x="233" y="1103"/>
                    </a:cubicBezTo>
                    <a:cubicBezTo>
                      <a:pt x="144" y="1103"/>
                      <a:pt x="63" y="1123"/>
                      <a:pt x="28" y="1220"/>
                    </a:cubicBezTo>
                    <a:cubicBezTo>
                      <a:pt x="0" y="1298"/>
                      <a:pt x="45" y="1401"/>
                      <a:pt x="119" y="1425"/>
                    </a:cubicBezTo>
                    <a:cubicBezTo>
                      <a:pt x="94" y="1431"/>
                      <a:pt x="69" y="1438"/>
                      <a:pt x="45" y="1447"/>
                    </a:cubicBezTo>
                    <a:cubicBezTo>
                      <a:pt x="34" y="1451"/>
                      <a:pt x="36" y="1466"/>
                      <a:pt x="48" y="1467"/>
                    </a:cubicBezTo>
                    <a:cubicBezTo>
                      <a:pt x="66" y="1468"/>
                      <a:pt x="85" y="1468"/>
                      <a:pt x="104" y="1468"/>
                    </a:cubicBezTo>
                    <a:cubicBezTo>
                      <a:pt x="825" y="1468"/>
                      <a:pt x="1556" y="1334"/>
                      <a:pt x="2276" y="1289"/>
                    </a:cubicBezTo>
                    <a:cubicBezTo>
                      <a:pt x="2865" y="1252"/>
                      <a:pt x="3455" y="1234"/>
                      <a:pt x="4045" y="1234"/>
                    </a:cubicBezTo>
                    <a:cubicBezTo>
                      <a:pt x="4179" y="1234"/>
                      <a:pt x="4314" y="1235"/>
                      <a:pt x="4448" y="1237"/>
                    </a:cubicBezTo>
                    <a:cubicBezTo>
                      <a:pt x="5172" y="1248"/>
                      <a:pt x="5896" y="1292"/>
                      <a:pt x="6616" y="1366"/>
                    </a:cubicBezTo>
                    <a:cubicBezTo>
                      <a:pt x="7027" y="1410"/>
                      <a:pt x="7436" y="1458"/>
                      <a:pt x="7844" y="1518"/>
                    </a:cubicBezTo>
                    <a:cubicBezTo>
                      <a:pt x="8133" y="1559"/>
                      <a:pt x="8820" y="1652"/>
                      <a:pt x="8928" y="1652"/>
                    </a:cubicBezTo>
                    <a:cubicBezTo>
                      <a:pt x="8941" y="1652"/>
                      <a:pt x="8946" y="1650"/>
                      <a:pt x="8940" y="1647"/>
                    </a:cubicBezTo>
                    <a:cubicBezTo>
                      <a:pt x="8943" y="1489"/>
                      <a:pt x="8767" y="1483"/>
                      <a:pt x="8712" y="1464"/>
                    </a:cubicBezTo>
                    <a:cubicBezTo>
                      <a:pt x="8703" y="1376"/>
                      <a:pt x="8669" y="1299"/>
                      <a:pt x="8584" y="1257"/>
                    </a:cubicBezTo>
                    <a:cubicBezTo>
                      <a:pt x="8549" y="1238"/>
                      <a:pt x="8519" y="1231"/>
                      <a:pt x="8492" y="1231"/>
                    </a:cubicBezTo>
                    <a:cubicBezTo>
                      <a:pt x="8433" y="1231"/>
                      <a:pt x="8385" y="1263"/>
                      <a:pt x="8318" y="1287"/>
                    </a:cubicBezTo>
                    <a:cubicBezTo>
                      <a:pt x="8280" y="1237"/>
                      <a:pt x="8195" y="1224"/>
                      <a:pt x="8119" y="1224"/>
                    </a:cubicBezTo>
                    <a:cubicBezTo>
                      <a:pt x="8049" y="1224"/>
                      <a:pt x="7987" y="1235"/>
                      <a:pt x="7975" y="1240"/>
                    </a:cubicBezTo>
                    <a:cubicBezTo>
                      <a:pt x="8054" y="1086"/>
                      <a:pt x="8106" y="908"/>
                      <a:pt x="7999" y="817"/>
                    </a:cubicBezTo>
                    <a:cubicBezTo>
                      <a:pt x="7973" y="795"/>
                      <a:pt x="7945" y="786"/>
                      <a:pt x="7917" y="786"/>
                    </a:cubicBezTo>
                    <a:cubicBezTo>
                      <a:pt x="7871" y="786"/>
                      <a:pt x="7824" y="811"/>
                      <a:pt x="7781" y="837"/>
                    </a:cubicBezTo>
                    <a:cubicBezTo>
                      <a:pt x="7673" y="904"/>
                      <a:pt x="7571" y="989"/>
                      <a:pt x="7471" y="1075"/>
                    </a:cubicBezTo>
                    <a:cubicBezTo>
                      <a:pt x="7471" y="1054"/>
                      <a:pt x="7509" y="822"/>
                      <a:pt x="7358" y="822"/>
                    </a:cubicBezTo>
                    <a:cubicBezTo>
                      <a:pt x="7210" y="822"/>
                      <a:pt x="7101" y="997"/>
                      <a:pt x="6961" y="1118"/>
                    </a:cubicBezTo>
                    <a:cubicBezTo>
                      <a:pt x="6959" y="882"/>
                      <a:pt x="6953" y="492"/>
                      <a:pt x="6781" y="492"/>
                    </a:cubicBezTo>
                    <a:cubicBezTo>
                      <a:pt x="6765" y="492"/>
                      <a:pt x="6747" y="495"/>
                      <a:pt x="6728" y="502"/>
                    </a:cubicBezTo>
                    <a:cubicBezTo>
                      <a:pt x="6557" y="566"/>
                      <a:pt x="6435" y="860"/>
                      <a:pt x="6365" y="954"/>
                    </a:cubicBezTo>
                    <a:cubicBezTo>
                      <a:pt x="6339" y="907"/>
                      <a:pt x="6313" y="863"/>
                      <a:pt x="6287" y="816"/>
                    </a:cubicBezTo>
                    <a:cubicBezTo>
                      <a:pt x="6276" y="796"/>
                      <a:pt x="6252" y="784"/>
                      <a:pt x="6229" y="784"/>
                    </a:cubicBezTo>
                    <a:cubicBezTo>
                      <a:pt x="6213" y="784"/>
                      <a:pt x="6197" y="790"/>
                      <a:pt x="6185" y="803"/>
                    </a:cubicBezTo>
                    <a:cubicBezTo>
                      <a:pt x="6144" y="851"/>
                      <a:pt x="6103" y="890"/>
                      <a:pt x="6058" y="928"/>
                    </a:cubicBezTo>
                    <a:cubicBezTo>
                      <a:pt x="6030" y="847"/>
                      <a:pt x="6099" y="739"/>
                      <a:pt x="6027" y="673"/>
                    </a:cubicBezTo>
                    <a:cubicBezTo>
                      <a:pt x="6013" y="660"/>
                      <a:pt x="5996" y="654"/>
                      <a:pt x="5979" y="654"/>
                    </a:cubicBezTo>
                    <a:cubicBezTo>
                      <a:pt x="5925" y="654"/>
                      <a:pt x="5860" y="712"/>
                      <a:pt x="5809" y="781"/>
                    </a:cubicBezTo>
                    <a:cubicBezTo>
                      <a:pt x="5798" y="553"/>
                      <a:pt x="5729" y="318"/>
                      <a:pt x="5560" y="270"/>
                    </a:cubicBezTo>
                    <a:cubicBezTo>
                      <a:pt x="5544" y="265"/>
                      <a:pt x="5529" y="263"/>
                      <a:pt x="5514" y="263"/>
                    </a:cubicBezTo>
                    <a:cubicBezTo>
                      <a:pt x="5443" y="263"/>
                      <a:pt x="5389" y="313"/>
                      <a:pt x="5349" y="374"/>
                    </a:cubicBezTo>
                    <a:cubicBezTo>
                      <a:pt x="5254" y="524"/>
                      <a:pt x="5199" y="719"/>
                      <a:pt x="5144" y="901"/>
                    </a:cubicBezTo>
                    <a:cubicBezTo>
                      <a:pt x="5096" y="845"/>
                      <a:pt x="5029" y="814"/>
                      <a:pt x="4958" y="814"/>
                    </a:cubicBezTo>
                    <a:cubicBezTo>
                      <a:pt x="4906" y="814"/>
                      <a:pt x="4853" y="830"/>
                      <a:pt x="4803" y="866"/>
                    </a:cubicBezTo>
                    <a:cubicBezTo>
                      <a:pt x="4754" y="796"/>
                      <a:pt x="4679" y="760"/>
                      <a:pt x="4607" y="760"/>
                    </a:cubicBezTo>
                    <a:cubicBezTo>
                      <a:pt x="4538" y="760"/>
                      <a:pt x="4470" y="792"/>
                      <a:pt x="4429" y="861"/>
                    </a:cubicBezTo>
                    <a:cubicBezTo>
                      <a:pt x="4461" y="698"/>
                      <a:pt x="4456" y="487"/>
                      <a:pt x="4293" y="452"/>
                    </a:cubicBezTo>
                    <a:cubicBezTo>
                      <a:pt x="4280" y="449"/>
                      <a:pt x="4266" y="447"/>
                      <a:pt x="4253" y="447"/>
                    </a:cubicBezTo>
                    <a:cubicBezTo>
                      <a:pt x="4078" y="447"/>
                      <a:pt x="3936" y="688"/>
                      <a:pt x="3833" y="854"/>
                    </a:cubicBezTo>
                    <a:cubicBezTo>
                      <a:pt x="3815" y="805"/>
                      <a:pt x="3762" y="657"/>
                      <a:pt x="3732" y="630"/>
                    </a:cubicBezTo>
                    <a:cubicBezTo>
                      <a:pt x="3714" y="613"/>
                      <a:pt x="3693" y="606"/>
                      <a:pt x="3671" y="606"/>
                    </a:cubicBezTo>
                    <a:cubicBezTo>
                      <a:pt x="3608" y="606"/>
                      <a:pt x="3537" y="665"/>
                      <a:pt x="3484" y="699"/>
                    </a:cubicBezTo>
                    <a:cubicBezTo>
                      <a:pt x="3478" y="634"/>
                      <a:pt x="3465" y="431"/>
                      <a:pt x="3380" y="431"/>
                    </a:cubicBezTo>
                    <a:cubicBezTo>
                      <a:pt x="3367" y="431"/>
                      <a:pt x="3353" y="436"/>
                      <a:pt x="3338" y="446"/>
                    </a:cubicBezTo>
                    <a:cubicBezTo>
                      <a:pt x="3248" y="501"/>
                      <a:pt x="3186" y="589"/>
                      <a:pt x="3141" y="677"/>
                    </a:cubicBezTo>
                    <a:cubicBezTo>
                      <a:pt x="3155" y="553"/>
                      <a:pt x="3139" y="426"/>
                      <a:pt x="3100" y="307"/>
                    </a:cubicBezTo>
                    <a:cubicBezTo>
                      <a:pt x="3069" y="217"/>
                      <a:pt x="3015" y="53"/>
                      <a:pt x="2906" y="27"/>
                    </a:cubicBezTo>
                    <a:cubicBezTo>
                      <a:pt x="2894" y="24"/>
                      <a:pt x="2882" y="23"/>
                      <a:pt x="2872" y="23"/>
                    </a:cubicBezTo>
                    <a:cubicBezTo>
                      <a:pt x="2785" y="23"/>
                      <a:pt x="2745" y="114"/>
                      <a:pt x="2707" y="187"/>
                    </a:cubicBezTo>
                    <a:cubicBezTo>
                      <a:pt x="2619" y="355"/>
                      <a:pt x="2545" y="530"/>
                      <a:pt x="2477" y="709"/>
                    </a:cubicBezTo>
                    <a:cubicBezTo>
                      <a:pt x="2397" y="645"/>
                      <a:pt x="2290" y="592"/>
                      <a:pt x="2200" y="592"/>
                    </a:cubicBezTo>
                    <a:cubicBezTo>
                      <a:pt x="2161" y="592"/>
                      <a:pt x="2124" y="602"/>
                      <a:pt x="2095" y="625"/>
                    </a:cubicBezTo>
                    <a:cubicBezTo>
                      <a:pt x="2079" y="571"/>
                      <a:pt x="2095" y="426"/>
                      <a:pt x="2064" y="375"/>
                    </a:cubicBezTo>
                    <a:cubicBezTo>
                      <a:pt x="2056" y="362"/>
                      <a:pt x="2047" y="357"/>
                      <a:pt x="2038" y="357"/>
                    </a:cubicBezTo>
                    <a:cubicBezTo>
                      <a:pt x="1984" y="357"/>
                      <a:pt x="1921" y="563"/>
                      <a:pt x="1914" y="595"/>
                    </a:cubicBezTo>
                    <a:cubicBezTo>
                      <a:pt x="1884" y="487"/>
                      <a:pt x="1834" y="384"/>
                      <a:pt x="1775" y="290"/>
                    </a:cubicBezTo>
                    <a:cubicBezTo>
                      <a:pt x="1722" y="202"/>
                      <a:pt x="1611" y="0"/>
                      <a:pt x="1490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6"/>
            <p:cNvGrpSpPr/>
            <p:nvPr/>
          </p:nvGrpSpPr>
          <p:grpSpPr>
            <a:xfrm flipH="1">
              <a:off x="11" y="81132"/>
              <a:ext cx="2400229" cy="646310"/>
              <a:chOff x="3497590" y="789190"/>
              <a:chExt cx="2380236" cy="640926"/>
            </a:xfrm>
          </p:grpSpPr>
          <p:sp>
            <p:nvSpPr>
              <p:cNvPr id="170" name="Google Shape;170;p6"/>
              <p:cNvSpPr/>
              <p:nvPr/>
            </p:nvSpPr>
            <p:spPr>
              <a:xfrm rot="121603" flipH="1">
                <a:off x="3506714" y="830782"/>
                <a:ext cx="2361988" cy="557743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1971" extrusionOk="0">
                    <a:moveTo>
                      <a:pt x="530" y="0"/>
                    </a:moveTo>
                    <a:cubicBezTo>
                      <a:pt x="512" y="0"/>
                      <a:pt x="495" y="9"/>
                      <a:pt x="485" y="29"/>
                    </a:cubicBezTo>
                    <a:cubicBezTo>
                      <a:pt x="344" y="312"/>
                      <a:pt x="220" y="599"/>
                      <a:pt x="166" y="909"/>
                    </a:cubicBezTo>
                    <a:cubicBezTo>
                      <a:pt x="155" y="872"/>
                      <a:pt x="144" y="837"/>
                      <a:pt x="131" y="801"/>
                    </a:cubicBezTo>
                    <a:cubicBezTo>
                      <a:pt x="123" y="779"/>
                      <a:pt x="101" y="768"/>
                      <a:pt x="80" y="768"/>
                    </a:cubicBezTo>
                    <a:cubicBezTo>
                      <a:pt x="56" y="768"/>
                      <a:pt x="33" y="783"/>
                      <a:pt x="35" y="815"/>
                    </a:cubicBezTo>
                    <a:cubicBezTo>
                      <a:pt x="57" y="1170"/>
                      <a:pt x="78" y="1501"/>
                      <a:pt x="13" y="1853"/>
                    </a:cubicBezTo>
                    <a:cubicBezTo>
                      <a:pt x="1" y="1916"/>
                      <a:pt x="43" y="1970"/>
                      <a:pt x="104" y="1970"/>
                    </a:cubicBezTo>
                    <a:cubicBezTo>
                      <a:pt x="112" y="1970"/>
                      <a:pt x="119" y="1969"/>
                      <a:pt x="127" y="1968"/>
                    </a:cubicBezTo>
                    <a:cubicBezTo>
                      <a:pt x="1531" y="1662"/>
                      <a:pt x="2955" y="1580"/>
                      <a:pt x="4389" y="1563"/>
                    </a:cubicBezTo>
                    <a:cubicBezTo>
                      <a:pt x="5077" y="1553"/>
                      <a:pt x="5766" y="1554"/>
                      <a:pt x="6455" y="1544"/>
                    </a:cubicBezTo>
                    <a:cubicBezTo>
                      <a:pt x="6483" y="1544"/>
                      <a:pt x="6512" y="1543"/>
                      <a:pt x="6541" y="1543"/>
                    </a:cubicBezTo>
                    <a:cubicBezTo>
                      <a:pt x="6757" y="1543"/>
                      <a:pt x="6992" y="1555"/>
                      <a:pt x="7228" y="1555"/>
                    </a:cubicBezTo>
                    <a:cubicBezTo>
                      <a:pt x="7600" y="1555"/>
                      <a:pt x="7975" y="1527"/>
                      <a:pt x="8281" y="1384"/>
                    </a:cubicBezTo>
                    <a:cubicBezTo>
                      <a:pt x="8346" y="1352"/>
                      <a:pt x="8336" y="1265"/>
                      <a:pt x="8285" y="1234"/>
                    </a:cubicBezTo>
                    <a:cubicBezTo>
                      <a:pt x="8170" y="1162"/>
                      <a:pt x="8051" y="1123"/>
                      <a:pt x="7932" y="1123"/>
                    </a:cubicBezTo>
                    <a:cubicBezTo>
                      <a:pt x="7911" y="1123"/>
                      <a:pt x="7891" y="1124"/>
                      <a:pt x="7871" y="1127"/>
                    </a:cubicBezTo>
                    <a:cubicBezTo>
                      <a:pt x="7713" y="1038"/>
                      <a:pt x="7549" y="994"/>
                      <a:pt x="7385" y="994"/>
                    </a:cubicBezTo>
                    <a:cubicBezTo>
                      <a:pt x="7237" y="994"/>
                      <a:pt x="7091" y="1030"/>
                      <a:pt x="6951" y="1104"/>
                    </a:cubicBezTo>
                    <a:cubicBezTo>
                      <a:pt x="6943" y="905"/>
                      <a:pt x="6841" y="830"/>
                      <a:pt x="6703" y="830"/>
                    </a:cubicBezTo>
                    <a:cubicBezTo>
                      <a:pt x="6572" y="830"/>
                      <a:pt x="6409" y="897"/>
                      <a:pt x="6261" y="991"/>
                    </a:cubicBezTo>
                    <a:cubicBezTo>
                      <a:pt x="6239" y="934"/>
                      <a:pt x="6188" y="910"/>
                      <a:pt x="6126" y="910"/>
                    </a:cubicBezTo>
                    <a:cubicBezTo>
                      <a:pt x="6032" y="910"/>
                      <a:pt x="5912" y="965"/>
                      <a:pt x="5825" y="1038"/>
                    </a:cubicBezTo>
                    <a:cubicBezTo>
                      <a:pt x="5822" y="1032"/>
                      <a:pt x="5818" y="1025"/>
                      <a:pt x="5813" y="1020"/>
                    </a:cubicBezTo>
                    <a:cubicBezTo>
                      <a:pt x="5782" y="987"/>
                      <a:pt x="5604" y="890"/>
                      <a:pt x="5502" y="890"/>
                    </a:cubicBezTo>
                    <a:cubicBezTo>
                      <a:pt x="5463" y="890"/>
                      <a:pt x="5435" y="904"/>
                      <a:pt x="5430" y="940"/>
                    </a:cubicBezTo>
                    <a:lnTo>
                      <a:pt x="5430" y="940"/>
                    </a:lnTo>
                    <a:cubicBezTo>
                      <a:pt x="5434" y="906"/>
                      <a:pt x="5407" y="865"/>
                      <a:pt x="5373" y="865"/>
                    </a:cubicBezTo>
                    <a:cubicBezTo>
                      <a:pt x="5364" y="865"/>
                      <a:pt x="5354" y="868"/>
                      <a:pt x="5344" y="876"/>
                    </a:cubicBezTo>
                    <a:lnTo>
                      <a:pt x="5234" y="953"/>
                    </a:lnTo>
                    <a:cubicBezTo>
                      <a:pt x="5216" y="859"/>
                      <a:pt x="5135" y="807"/>
                      <a:pt x="5048" y="807"/>
                    </a:cubicBezTo>
                    <a:cubicBezTo>
                      <a:pt x="5006" y="807"/>
                      <a:pt x="4962" y="819"/>
                      <a:pt x="4923" y="845"/>
                    </a:cubicBezTo>
                    <a:cubicBezTo>
                      <a:pt x="4899" y="538"/>
                      <a:pt x="4810" y="91"/>
                      <a:pt x="4524" y="67"/>
                    </a:cubicBezTo>
                    <a:cubicBezTo>
                      <a:pt x="4519" y="66"/>
                      <a:pt x="4514" y="66"/>
                      <a:pt x="4509" y="66"/>
                    </a:cubicBezTo>
                    <a:cubicBezTo>
                      <a:pt x="4434" y="66"/>
                      <a:pt x="4370" y="111"/>
                      <a:pt x="4323" y="169"/>
                    </a:cubicBezTo>
                    <a:cubicBezTo>
                      <a:pt x="4278" y="226"/>
                      <a:pt x="4275" y="297"/>
                      <a:pt x="4260" y="365"/>
                    </a:cubicBezTo>
                    <a:cubicBezTo>
                      <a:pt x="4222" y="543"/>
                      <a:pt x="4221" y="697"/>
                      <a:pt x="4163" y="865"/>
                    </a:cubicBezTo>
                    <a:cubicBezTo>
                      <a:pt x="4138" y="840"/>
                      <a:pt x="4121" y="829"/>
                      <a:pt x="4055" y="781"/>
                    </a:cubicBezTo>
                    <a:cubicBezTo>
                      <a:pt x="4045" y="774"/>
                      <a:pt x="4034" y="771"/>
                      <a:pt x="4022" y="771"/>
                    </a:cubicBezTo>
                    <a:cubicBezTo>
                      <a:pt x="4003" y="771"/>
                      <a:pt x="3984" y="778"/>
                      <a:pt x="3973" y="791"/>
                    </a:cubicBezTo>
                    <a:cubicBezTo>
                      <a:pt x="3907" y="864"/>
                      <a:pt x="3844" y="936"/>
                      <a:pt x="3764" y="936"/>
                    </a:cubicBezTo>
                    <a:cubicBezTo>
                      <a:pt x="3762" y="936"/>
                      <a:pt x="3761" y="936"/>
                      <a:pt x="3759" y="935"/>
                    </a:cubicBezTo>
                    <a:cubicBezTo>
                      <a:pt x="3709" y="934"/>
                      <a:pt x="3668" y="877"/>
                      <a:pt x="3604" y="877"/>
                    </a:cubicBezTo>
                    <a:cubicBezTo>
                      <a:pt x="3469" y="877"/>
                      <a:pt x="3384" y="995"/>
                      <a:pt x="3325" y="1102"/>
                    </a:cubicBezTo>
                    <a:cubicBezTo>
                      <a:pt x="3277" y="949"/>
                      <a:pt x="3173" y="894"/>
                      <a:pt x="3051" y="894"/>
                    </a:cubicBezTo>
                    <a:cubicBezTo>
                      <a:pt x="2903" y="894"/>
                      <a:pt x="2731" y="976"/>
                      <a:pt x="2606" y="1065"/>
                    </a:cubicBezTo>
                    <a:cubicBezTo>
                      <a:pt x="2571" y="1022"/>
                      <a:pt x="2529" y="995"/>
                      <a:pt x="2464" y="976"/>
                    </a:cubicBezTo>
                    <a:cubicBezTo>
                      <a:pt x="2429" y="965"/>
                      <a:pt x="2389" y="959"/>
                      <a:pt x="2348" y="959"/>
                    </a:cubicBezTo>
                    <a:cubicBezTo>
                      <a:pt x="2296" y="959"/>
                      <a:pt x="2240" y="968"/>
                      <a:pt x="2187" y="986"/>
                    </a:cubicBezTo>
                    <a:cubicBezTo>
                      <a:pt x="2181" y="959"/>
                      <a:pt x="2159" y="863"/>
                      <a:pt x="2103" y="863"/>
                    </a:cubicBezTo>
                    <a:cubicBezTo>
                      <a:pt x="2098" y="863"/>
                      <a:pt x="2093" y="864"/>
                      <a:pt x="2087" y="865"/>
                    </a:cubicBezTo>
                    <a:cubicBezTo>
                      <a:pt x="1985" y="896"/>
                      <a:pt x="1952" y="986"/>
                      <a:pt x="1886" y="1057"/>
                    </a:cubicBezTo>
                    <a:cubicBezTo>
                      <a:pt x="1885" y="873"/>
                      <a:pt x="1817" y="697"/>
                      <a:pt x="1717" y="537"/>
                    </a:cubicBezTo>
                    <a:cubicBezTo>
                      <a:pt x="1703" y="515"/>
                      <a:pt x="1680" y="504"/>
                      <a:pt x="1657" y="504"/>
                    </a:cubicBezTo>
                    <a:cubicBezTo>
                      <a:pt x="1634" y="504"/>
                      <a:pt x="1612" y="514"/>
                      <a:pt x="1600" y="537"/>
                    </a:cubicBezTo>
                    <a:cubicBezTo>
                      <a:pt x="1482" y="741"/>
                      <a:pt x="1363" y="945"/>
                      <a:pt x="1245" y="1149"/>
                    </a:cubicBezTo>
                    <a:cubicBezTo>
                      <a:pt x="1217" y="1083"/>
                      <a:pt x="1178" y="1024"/>
                      <a:pt x="1123" y="963"/>
                    </a:cubicBezTo>
                    <a:cubicBezTo>
                      <a:pt x="1111" y="948"/>
                      <a:pt x="1093" y="942"/>
                      <a:pt x="1075" y="942"/>
                    </a:cubicBezTo>
                    <a:cubicBezTo>
                      <a:pt x="1049" y="942"/>
                      <a:pt x="1023" y="955"/>
                      <a:pt x="1010" y="977"/>
                    </a:cubicBezTo>
                    <a:lnTo>
                      <a:pt x="977" y="1012"/>
                    </a:lnTo>
                    <a:cubicBezTo>
                      <a:pt x="969" y="974"/>
                      <a:pt x="963" y="934"/>
                      <a:pt x="955" y="896"/>
                    </a:cubicBezTo>
                    <a:cubicBezTo>
                      <a:pt x="950" y="865"/>
                      <a:pt x="914" y="841"/>
                      <a:pt x="881" y="841"/>
                    </a:cubicBezTo>
                    <a:cubicBezTo>
                      <a:pt x="868" y="841"/>
                      <a:pt x="856" y="844"/>
                      <a:pt x="846" y="852"/>
                    </a:cubicBezTo>
                    <a:cubicBezTo>
                      <a:pt x="814" y="877"/>
                      <a:pt x="785" y="901"/>
                      <a:pt x="762" y="925"/>
                    </a:cubicBezTo>
                    <a:cubicBezTo>
                      <a:pt x="758" y="624"/>
                      <a:pt x="707" y="330"/>
                      <a:pt x="592" y="44"/>
                    </a:cubicBezTo>
                    <a:cubicBezTo>
                      <a:pt x="583" y="18"/>
                      <a:pt x="555" y="0"/>
                      <a:pt x="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6"/>
              <p:cNvSpPr/>
              <p:nvPr/>
            </p:nvSpPr>
            <p:spPr>
              <a:xfrm rot="121603" flipH="1">
                <a:off x="3506714" y="830782"/>
                <a:ext cx="2361988" cy="557743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1971" extrusionOk="0">
                    <a:moveTo>
                      <a:pt x="530" y="0"/>
                    </a:moveTo>
                    <a:cubicBezTo>
                      <a:pt x="512" y="0"/>
                      <a:pt x="495" y="9"/>
                      <a:pt x="485" y="29"/>
                    </a:cubicBezTo>
                    <a:cubicBezTo>
                      <a:pt x="344" y="312"/>
                      <a:pt x="220" y="599"/>
                      <a:pt x="166" y="909"/>
                    </a:cubicBezTo>
                    <a:cubicBezTo>
                      <a:pt x="155" y="872"/>
                      <a:pt x="144" y="837"/>
                      <a:pt x="131" y="801"/>
                    </a:cubicBezTo>
                    <a:cubicBezTo>
                      <a:pt x="123" y="779"/>
                      <a:pt x="101" y="768"/>
                      <a:pt x="80" y="768"/>
                    </a:cubicBezTo>
                    <a:cubicBezTo>
                      <a:pt x="56" y="768"/>
                      <a:pt x="33" y="783"/>
                      <a:pt x="35" y="815"/>
                    </a:cubicBezTo>
                    <a:cubicBezTo>
                      <a:pt x="57" y="1170"/>
                      <a:pt x="78" y="1501"/>
                      <a:pt x="13" y="1853"/>
                    </a:cubicBezTo>
                    <a:cubicBezTo>
                      <a:pt x="1" y="1916"/>
                      <a:pt x="43" y="1970"/>
                      <a:pt x="104" y="1970"/>
                    </a:cubicBezTo>
                    <a:cubicBezTo>
                      <a:pt x="112" y="1970"/>
                      <a:pt x="119" y="1969"/>
                      <a:pt x="127" y="1968"/>
                    </a:cubicBezTo>
                    <a:cubicBezTo>
                      <a:pt x="1531" y="1662"/>
                      <a:pt x="2955" y="1580"/>
                      <a:pt x="4389" y="1563"/>
                    </a:cubicBezTo>
                    <a:cubicBezTo>
                      <a:pt x="5077" y="1553"/>
                      <a:pt x="5766" y="1554"/>
                      <a:pt x="6455" y="1544"/>
                    </a:cubicBezTo>
                    <a:cubicBezTo>
                      <a:pt x="6483" y="1544"/>
                      <a:pt x="6512" y="1543"/>
                      <a:pt x="6541" y="1543"/>
                    </a:cubicBezTo>
                    <a:cubicBezTo>
                      <a:pt x="6757" y="1543"/>
                      <a:pt x="6992" y="1555"/>
                      <a:pt x="7228" y="1555"/>
                    </a:cubicBezTo>
                    <a:cubicBezTo>
                      <a:pt x="7600" y="1555"/>
                      <a:pt x="7975" y="1527"/>
                      <a:pt x="8281" y="1384"/>
                    </a:cubicBezTo>
                    <a:cubicBezTo>
                      <a:pt x="8346" y="1352"/>
                      <a:pt x="8336" y="1265"/>
                      <a:pt x="8285" y="1234"/>
                    </a:cubicBezTo>
                    <a:cubicBezTo>
                      <a:pt x="8170" y="1162"/>
                      <a:pt x="8051" y="1123"/>
                      <a:pt x="7932" y="1123"/>
                    </a:cubicBezTo>
                    <a:cubicBezTo>
                      <a:pt x="7911" y="1123"/>
                      <a:pt x="7891" y="1124"/>
                      <a:pt x="7871" y="1127"/>
                    </a:cubicBezTo>
                    <a:cubicBezTo>
                      <a:pt x="7713" y="1038"/>
                      <a:pt x="7549" y="994"/>
                      <a:pt x="7385" y="994"/>
                    </a:cubicBezTo>
                    <a:cubicBezTo>
                      <a:pt x="7237" y="994"/>
                      <a:pt x="7091" y="1030"/>
                      <a:pt x="6951" y="1104"/>
                    </a:cubicBezTo>
                    <a:cubicBezTo>
                      <a:pt x="6943" y="905"/>
                      <a:pt x="6841" y="830"/>
                      <a:pt x="6703" y="830"/>
                    </a:cubicBezTo>
                    <a:cubicBezTo>
                      <a:pt x="6572" y="830"/>
                      <a:pt x="6409" y="897"/>
                      <a:pt x="6261" y="991"/>
                    </a:cubicBezTo>
                    <a:cubicBezTo>
                      <a:pt x="6239" y="934"/>
                      <a:pt x="6188" y="910"/>
                      <a:pt x="6126" y="910"/>
                    </a:cubicBezTo>
                    <a:cubicBezTo>
                      <a:pt x="6032" y="910"/>
                      <a:pt x="5912" y="965"/>
                      <a:pt x="5825" y="1038"/>
                    </a:cubicBezTo>
                    <a:cubicBezTo>
                      <a:pt x="5822" y="1032"/>
                      <a:pt x="5818" y="1025"/>
                      <a:pt x="5813" y="1020"/>
                    </a:cubicBezTo>
                    <a:cubicBezTo>
                      <a:pt x="5782" y="987"/>
                      <a:pt x="5604" y="890"/>
                      <a:pt x="5502" y="890"/>
                    </a:cubicBezTo>
                    <a:cubicBezTo>
                      <a:pt x="5463" y="890"/>
                      <a:pt x="5435" y="904"/>
                      <a:pt x="5430" y="940"/>
                    </a:cubicBezTo>
                    <a:lnTo>
                      <a:pt x="5430" y="940"/>
                    </a:lnTo>
                    <a:cubicBezTo>
                      <a:pt x="5434" y="906"/>
                      <a:pt x="5407" y="865"/>
                      <a:pt x="5373" y="865"/>
                    </a:cubicBezTo>
                    <a:cubicBezTo>
                      <a:pt x="5364" y="865"/>
                      <a:pt x="5354" y="868"/>
                      <a:pt x="5344" y="876"/>
                    </a:cubicBezTo>
                    <a:lnTo>
                      <a:pt x="5234" y="953"/>
                    </a:lnTo>
                    <a:cubicBezTo>
                      <a:pt x="5216" y="859"/>
                      <a:pt x="5135" y="807"/>
                      <a:pt x="5048" y="807"/>
                    </a:cubicBezTo>
                    <a:cubicBezTo>
                      <a:pt x="5006" y="807"/>
                      <a:pt x="4962" y="819"/>
                      <a:pt x="4923" y="845"/>
                    </a:cubicBezTo>
                    <a:cubicBezTo>
                      <a:pt x="4899" y="538"/>
                      <a:pt x="4810" y="91"/>
                      <a:pt x="4524" y="67"/>
                    </a:cubicBezTo>
                    <a:cubicBezTo>
                      <a:pt x="4519" y="66"/>
                      <a:pt x="4514" y="66"/>
                      <a:pt x="4509" y="66"/>
                    </a:cubicBezTo>
                    <a:cubicBezTo>
                      <a:pt x="4434" y="66"/>
                      <a:pt x="4370" y="111"/>
                      <a:pt x="4323" y="169"/>
                    </a:cubicBezTo>
                    <a:cubicBezTo>
                      <a:pt x="4278" y="226"/>
                      <a:pt x="4275" y="297"/>
                      <a:pt x="4260" y="365"/>
                    </a:cubicBezTo>
                    <a:cubicBezTo>
                      <a:pt x="4222" y="543"/>
                      <a:pt x="4221" y="697"/>
                      <a:pt x="4163" y="865"/>
                    </a:cubicBezTo>
                    <a:cubicBezTo>
                      <a:pt x="4138" y="840"/>
                      <a:pt x="4121" y="829"/>
                      <a:pt x="4055" y="781"/>
                    </a:cubicBezTo>
                    <a:cubicBezTo>
                      <a:pt x="4045" y="774"/>
                      <a:pt x="4034" y="771"/>
                      <a:pt x="4022" y="771"/>
                    </a:cubicBezTo>
                    <a:cubicBezTo>
                      <a:pt x="4003" y="771"/>
                      <a:pt x="3984" y="778"/>
                      <a:pt x="3973" y="791"/>
                    </a:cubicBezTo>
                    <a:cubicBezTo>
                      <a:pt x="3907" y="864"/>
                      <a:pt x="3844" y="936"/>
                      <a:pt x="3764" y="936"/>
                    </a:cubicBezTo>
                    <a:cubicBezTo>
                      <a:pt x="3762" y="936"/>
                      <a:pt x="3761" y="936"/>
                      <a:pt x="3759" y="935"/>
                    </a:cubicBezTo>
                    <a:cubicBezTo>
                      <a:pt x="3709" y="934"/>
                      <a:pt x="3668" y="877"/>
                      <a:pt x="3604" y="877"/>
                    </a:cubicBezTo>
                    <a:cubicBezTo>
                      <a:pt x="3469" y="877"/>
                      <a:pt x="3384" y="995"/>
                      <a:pt x="3325" y="1102"/>
                    </a:cubicBezTo>
                    <a:cubicBezTo>
                      <a:pt x="3277" y="949"/>
                      <a:pt x="3173" y="894"/>
                      <a:pt x="3051" y="894"/>
                    </a:cubicBezTo>
                    <a:cubicBezTo>
                      <a:pt x="2903" y="894"/>
                      <a:pt x="2731" y="976"/>
                      <a:pt x="2606" y="1065"/>
                    </a:cubicBezTo>
                    <a:cubicBezTo>
                      <a:pt x="2571" y="1022"/>
                      <a:pt x="2529" y="995"/>
                      <a:pt x="2464" y="976"/>
                    </a:cubicBezTo>
                    <a:cubicBezTo>
                      <a:pt x="2429" y="965"/>
                      <a:pt x="2389" y="959"/>
                      <a:pt x="2348" y="959"/>
                    </a:cubicBezTo>
                    <a:cubicBezTo>
                      <a:pt x="2296" y="959"/>
                      <a:pt x="2240" y="968"/>
                      <a:pt x="2187" y="986"/>
                    </a:cubicBezTo>
                    <a:cubicBezTo>
                      <a:pt x="2181" y="959"/>
                      <a:pt x="2159" y="863"/>
                      <a:pt x="2103" y="863"/>
                    </a:cubicBezTo>
                    <a:cubicBezTo>
                      <a:pt x="2098" y="863"/>
                      <a:pt x="2093" y="864"/>
                      <a:pt x="2087" y="865"/>
                    </a:cubicBezTo>
                    <a:cubicBezTo>
                      <a:pt x="1985" y="896"/>
                      <a:pt x="1952" y="986"/>
                      <a:pt x="1886" y="1057"/>
                    </a:cubicBezTo>
                    <a:cubicBezTo>
                      <a:pt x="1885" y="873"/>
                      <a:pt x="1817" y="697"/>
                      <a:pt x="1717" y="537"/>
                    </a:cubicBezTo>
                    <a:cubicBezTo>
                      <a:pt x="1703" y="515"/>
                      <a:pt x="1680" y="504"/>
                      <a:pt x="1657" y="504"/>
                    </a:cubicBezTo>
                    <a:cubicBezTo>
                      <a:pt x="1634" y="504"/>
                      <a:pt x="1612" y="514"/>
                      <a:pt x="1600" y="537"/>
                    </a:cubicBezTo>
                    <a:cubicBezTo>
                      <a:pt x="1482" y="741"/>
                      <a:pt x="1363" y="945"/>
                      <a:pt x="1245" y="1149"/>
                    </a:cubicBezTo>
                    <a:cubicBezTo>
                      <a:pt x="1217" y="1083"/>
                      <a:pt x="1178" y="1024"/>
                      <a:pt x="1123" y="963"/>
                    </a:cubicBezTo>
                    <a:cubicBezTo>
                      <a:pt x="1111" y="948"/>
                      <a:pt x="1093" y="942"/>
                      <a:pt x="1075" y="942"/>
                    </a:cubicBezTo>
                    <a:cubicBezTo>
                      <a:pt x="1049" y="942"/>
                      <a:pt x="1023" y="955"/>
                      <a:pt x="1010" y="977"/>
                    </a:cubicBezTo>
                    <a:lnTo>
                      <a:pt x="977" y="1012"/>
                    </a:lnTo>
                    <a:cubicBezTo>
                      <a:pt x="969" y="974"/>
                      <a:pt x="963" y="934"/>
                      <a:pt x="955" y="896"/>
                    </a:cubicBezTo>
                    <a:cubicBezTo>
                      <a:pt x="950" y="865"/>
                      <a:pt x="914" y="841"/>
                      <a:pt x="881" y="841"/>
                    </a:cubicBezTo>
                    <a:cubicBezTo>
                      <a:pt x="868" y="841"/>
                      <a:pt x="856" y="844"/>
                      <a:pt x="846" y="852"/>
                    </a:cubicBezTo>
                    <a:cubicBezTo>
                      <a:pt x="814" y="877"/>
                      <a:pt x="785" y="901"/>
                      <a:pt x="762" y="925"/>
                    </a:cubicBezTo>
                    <a:cubicBezTo>
                      <a:pt x="758" y="624"/>
                      <a:pt x="707" y="330"/>
                      <a:pt x="592" y="44"/>
                    </a:cubicBezTo>
                    <a:cubicBezTo>
                      <a:pt x="583" y="18"/>
                      <a:pt x="555" y="0"/>
                      <a:pt x="530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6"/>
          <p:cNvGrpSpPr/>
          <p:nvPr/>
        </p:nvGrpSpPr>
        <p:grpSpPr>
          <a:xfrm>
            <a:off x="0" y="465725"/>
            <a:ext cx="9144028" cy="4677931"/>
            <a:chOff x="0" y="1159590"/>
            <a:chExt cx="9144028" cy="3983931"/>
          </a:xfrm>
        </p:grpSpPr>
        <p:sp>
          <p:nvSpPr>
            <p:cNvPr id="173" name="Google Shape;173;p6"/>
            <p:cNvSpPr/>
            <p:nvPr/>
          </p:nvSpPr>
          <p:spPr>
            <a:xfrm>
              <a:off x="0" y="1159599"/>
              <a:ext cx="9144028" cy="3983922"/>
            </a:xfrm>
            <a:custGeom>
              <a:avLst/>
              <a:gdLst/>
              <a:ahLst/>
              <a:cxnLst/>
              <a:rect l="l" t="t" r="r" b="b"/>
              <a:pathLst>
                <a:path w="32622" h="16309" extrusionOk="0">
                  <a:moveTo>
                    <a:pt x="0" y="0"/>
                  </a:moveTo>
                  <a:lnTo>
                    <a:pt x="0" y="16308"/>
                  </a:lnTo>
                  <a:lnTo>
                    <a:pt x="32621" y="16308"/>
                  </a:lnTo>
                  <a:lnTo>
                    <a:pt x="326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7050" y="1159590"/>
              <a:ext cx="6895154" cy="3315424"/>
            </a:xfrm>
            <a:custGeom>
              <a:avLst/>
              <a:gdLst/>
              <a:ahLst/>
              <a:cxnLst/>
              <a:rect l="l" t="t" r="r" b="b"/>
              <a:pathLst>
                <a:path w="24152" h="11613" extrusionOk="0">
                  <a:moveTo>
                    <a:pt x="0" y="1"/>
                  </a:moveTo>
                  <a:lnTo>
                    <a:pt x="0" y="11613"/>
                  </a:lnTo>
                  <a:lnTo>
                    <a:pt x="1440" y="10129"/>
                  </a:lnTo>
                  <a:lnTo>
                    <a:pt x="3060" y="8456"/>
                  </a:lnTo>
                  <a:lnTo>
                    <a:pt x="4943" y="6516"/>
                  </a:lnTo>
                  <a:lnTo>
                    <a:pt x="11881" y="4008"/>
                  </a:lnTo>
                  <a:lnTo>
                    <a:pt x="16966" y="484"/>
                  </a:lnTo>
                  <a:lnTo>
                    <a:pt x="22690" y="1421"/>
                  </a:lnTo>
                  <a:lnTo>
                    <a:pt x="24151" y="1"/>
                  </a:lnTo>
                  <a:close/>
                </a:path>
              </a:pathLst>
            </a:custGeom>
            <a:solidFill>
              <a:srgbClr val="634444">
                <a:alpha val="19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5064223" y="2626781"/>
              <a:ext cx="4079787" cy="2516713"/>
            </a:xfrm>
            <a:custGeom>
              <a:avLst/>
              <a:gdLst/>
              <a:ahLst/>
              <a:cxnLst/>
              <a:rect l="l" t="t" r="r" b="b"/>
              <a:pathLst>
                <a:path w="12813" h="7904" extrusionOk="0">
                  <a:moveTo>
                    <a:pt x="12813" y="1"/>
                  </a:moveTo>
                  <a:lnTo>
                    <a:pt x="8822" y="1350"/>
                  </a:lnTo>
                  <a:lnTo>
                    <a:pt x="7223" y="3375"/>
                  </a:lnTo>
                  <a:lnTo>
                    <a:pt x="5736" y="5264"/>
                  </a:lnTo>
                  <a:lnTo>
                    <a:pt x="5269" y="5858"/>
                  </a:lnTo>
                  <a:lnTo>
                    <a:pt x="0" y="7904"/>
                  </a:lnTo>
                  <a:lnTo>
                    <a:pt x="12813" y="7904"/>
                  </a:lnTo>
                  <a:lnTo>
                    <a:pt x="12813" y="1"/>
                  </a:lnTo>
                  <a:close/>
                </a:path>
              </a:pathLst>
            </a:custGeom>
            <a:solidFill>
              <a:srgbClr val="634444">
                <a:alpha val="11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77" name="Google Shape;177;p6"/>
          <p:cNvGrpSpPr/>
          <p:nvPr/>
        </p:nvGrpSpPr>
        <p:grpSpPr>
          <a:xfrm>
            <a:off x="-467081" y="1066988"/>
            <a:ext cx="1090005" cy="1997629"/>
            <a:chOff x="7883894" y="328788"/>
            <a:chExt cx="1090005" cy="1997629"/>
          </a:xfrm>
        </p:grpSpPr>
        <p:sp>
          <p:nvSpPr>
            <p:cNvPr id="178" name="Google Shape;178;p6"/>
            <p:cNvSpPr/>
            <p:nvPr/>
          </p:nvSpPr>
          <p:spPr>
            <a:xfrm>
              <a:off x="8101212" y="1909389"/>
              <a:ext cx="655367" cy="417028"/>
            </a:xfrm>
            <a:custGeom>
              <a:avLst/>
              <a:gdLst/>
              <a:ahLst/>
              <a:cxnLst/>
              <a:rect l="l" t="t" r="r" b="b"/>
              <a:pathLst>
                <a:path w="2494" h="1587" extrusionOk="0">
                  <a:moveTo>
                    <a:pt x="1247" y="0"/>
                  </a:moveTo>
                  <a:cubicBezTo>
                    <a:pt x="558" y="0"/>
                    <a:pt x="1" y="355"/>
                    <a:pt x="1" y="793"/>
                  </a:cubicBezTo>
                  <a:cubicBezTo>
                    <a:pt x="1" y="1231"/>
                    <a:pt x="558" y="1586"/>
                    <a:pt x="1247" y="1586"/>
                  </a:cubicBezTo>
                  <a:cubicBezTo>
                    <a:pt x="1936" y="1586"/>
                    <a:pt x="2494" y="1231"/>
                    <a:pt x="2494" y="793"/>
                  </a:cubicBezTo>
                  <a:cubicBezTo>
                    <a:pt x="2494" y="355"/>
                    <a:pt x="1936" y="0"/>
                    <a:pt x="1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" name="Google Shape;179;p6"/>
            <p:cNvGrpSpPr/>
            <p:nvPr/>
          </p:nvGrpSpPr>
          <p:grpSpPr>
            <a:xfrm>
              <a:off x="7883894" y="328788"/>
              <a:ext cx="1090005" cy="1997627"/>
              <a:chOff x="-2005242" y="1526022"/>
              <a:chExt cx="1446397" cy="2650779"/>
            </a:xfrm>
          </p:grpSpPr>
          <p:sp>
            <p:nvSpPr>
              <p:cNvPr id="180" name="Google Shape;180;p6"/>
              <p:cNvSpPr/>
              <p:nvPr/>
            </p:nvSpPr>
            <p:spPr>
              <a:xfrm>
                <a:off x="-1716869" y="3623422"/>
                <a:ext cx="869652" cy="553379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587" extrusionOk="0">
                    <a:moveTo>
                      <a:pt x="1247" y="0"/>
                    </a:moveTo>
                    <a:cubicBezTo>
                      <a:pt x="558" y="0"/>
                      <a:pt x="1" y="355"/>
                      <a:pt x="1" y="793"/>
                    </a:cubicBezTo>
                    <a:cubicBezTo>
                      <a:pt x="1" y="1231"/>
                      <a:pt x="558" y="1586"/>
                      <a:pt x="1247" y="1586"/>
                    </a:cubicBezTo>
                    <a:cubicBezTo>
                      <a:pt x="1936" y="1586"/>
                      <a:pt x="2494" y="1231"/>
                      <a:pt x="2494" y="793"/>
                    </a:cubicBezTo>
                    <a:cubicBezTo>
                      <a:pt x="2494" y="355"/>
                      <a:pt x="1936" y="0"/>
                      <a:pt x="1247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-1354224" y="2877215"/>
                <a:ext cx="143663" cy="105131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3015" extrusionOk="0">
                    <a:moveTo>
                      <a:pt x="2" y="2896"/>
                    </a:moveTo>
                    <a:lnTo>
                      <a:pt x="2" y="2894"/>
                    </a:lnTo>
                    <a:lnTo>
                      <a:pt x="2" y="2889"/>
                    </a:lnTo>
                    <a:cubicBezTo>
                      <a:pt x="59" y="2270"/>
                      <a:pt x="54" y="763"/>
                      <a:pt x="110" y="143"/>
                    </a:cubicBezTo>
                    <a:cubicBezTo>
                      <a:pt x="123" y="0"/>
                      <a:pt x="231" y="271"/>
                      <a:pt x="245" y="128"/>
                    </a:cubicBezTo>
                    <a:cubicBezTo>
                      <a:pt x="311" y="890"/>
                      <a:pt x="345" y="2127"/>
                      <a:pt x="411" y="2889"/>
                    </a:cubicBezTo>
                    <a:lnTo>
                      <a:pt x="411" y="2890"/>
                    </a:lnTo>
                    <a:lnTo>
                      <a:pt x="411" y="2896"/>
                    </a:lnTo>
                    <a:lnTo>
                      <a:pt x="411" y="2902"/>
                    </a:lnTo>
                    <a:lnTo>
                      <a:pt x="409" y="2909"/>
                    </a:lnTo>
                    <a:lnTo>
                      <a:pt x="408" y="2914"/>
                    </a:lnTo>
                    <a:lnTo>
                      <a:pt x="406" y="2920"/>
                    </a:lnTo>
                    <a:lnTo>
                      <a:pt x="403" y="2925"/>
                    </a:lnTo>
                    <a:lnTo>
                      <a:pt x="399" y="2932"/>
                    </a:lnTo>
                    <a:lnTo>
                      <a:pt x="397" y="2937"/>
                    </a:lnTo>
                    <a:lnTo>
                      <a:pt x="391" y="2943"/>
                    </a:lnTo>
                    <a:lnTo>
                      <a:pt x="387" y="2948"/>
                    </a:lnTo>
                    <a:lnTo>
                      <a:pt x="382" y="2954"/>
                    </a:lnTo>
                    <a:lnTo>
                      <a:pt x="378" y="2958"/>
                    </a:lnTo>
                    <a:lnTo>
                      <a:pt x="371" y="2965"/>
                    </a:lnTo>
                    <a:lnTo>
                      <a:pt x="367" y="2969"/>
                    </a:lnTo>
                    <a:lnTo>
                      <a:pt x="352" y="2978"/>
                    </a:lnTo>
                    <a:lnTo>
                      <a:pt x="335" y="2987"/>
                    </a:lnTo>
                    <a:lnTo>
                      <a:pt x="334" y="2988"/>
                    </a:lnTo>
                    <a:lnTo>
                      <a:pt x="330" y="2989"/>
                    </a:lnTo>
                    <a:lnTo>
                      <a:pt x="314" y="2997"/>
                    </a:lnTo>
                    <a:lnTo>
                      <a:pt x="311" y="2998"/>
                    </a:lnTo>
                    <a:lnTo>
                      <a:pt x="308" y="2999"/>
                    </a:lnTo>
                    <a:lnTo>
                      <a:pt x="297" y="3003"/>
                    </a:lnTo>
                    <a:lnTo>
                      <a:pt x="292" y="3004"/>
                    </a:lnTo>
                    <a:lnTo>
                      <a:pt x="289" y="3004"/>
                    </a:lnTo>
                    <a:lnTo>
                      <a:pt x="280" y="3007"/>
                    </a:lnTo>
                    <a:lnTo>
                      <a:pt x="274" y="3008"/>
                    </a:lnTo>
                    <a:lnTo>
                      <a:pt x="272" y="3008"/>
                    </a:lnTo>
                    <a:lnTo>
                      <a:pt x="262" y="3009"/>
                    </a:lnTo>
                    <a:lnTo>
                      <a:pt x="256" y="3010"/>
                    </a:lnTo>
                    <a:lnTo>
                      <a:pt x="252" y="3010"/>
                    </a:lnTo>
                    <a:lnTo>
                      <a:pt x="244" y="3012"/>
                    </a:lnTo>
                    <a:lnTo>
                      <a:pt x="239" y="3013"/>
                    </a:lnTo>
                    <a:lnTo>
                      <a:pt x="233" y="3013"/>
                    </a:lnTo>
                    <a:lnTo>
                      <a:pt x="226" y="3014"/>
                    </a:lnTo>
                    <a:lnTo>
                      <a:pt x="221" y="3014"/>
                    </a:lnTo>
                    <a:lnTo>
                      <a:pt x="215" y="3014"/>
                    </a:lnTo>
                    <a:lnTo>
                      <a:pt x="207" y="3014"/>
                    </a:lnTo>
                    <a:lnTo>
                      <a:pt x="202" y="3014"/>
                    </a:lnTo>
                    <a:lnTo>
                      <a:pt x="196" y="3014"/>
                    </a:lnTo>
                    <a:lnTo>
                      <a:pt x="187" y="3014"/>
                    </a:lnTo>
                    <a:lnTo>
                      <a:pt x="184" y="3014"/>
                    </a:lnTo>
                    <a:lnTo>
                      <a:pt x="179" y="3014"/>
                    </a:lnTo>
                    <a:lnTo>
                      <a:pt x="167" y="3013"/>
                    </a:lnTo>
                    <a:lnTo>
                      <a:pt x="163" y="3013"/>
                    </a:lnTo>
                    <a:lnTo>
                      <a:pt x="159" y="3013"/>
                    </a:lnTo>
                    <a:lnTo>
                      <a:pt x="141" y="3010"/>
                    </a:lnTo>
                    <a:lnTo>
                      <a:pt x="137" y="3009"/>
                    </a:lnTo>
                    <a:lnTo>
                      <a:pt x="135" y="3009"/>
                    </a:lnTo>
                    <a:lnTo>
                      <a:pt x="119" y="3005"/>
                    </a:lnTo>
                    <a:lnTo>
                      <a:pt x="115" y="3004"/>
                    </a:lnTo>
                    <a:lnTo>
                      <a:pt x="96" y="2998"/>
                    </a:lnTo>
                    <a:lnTo>
                      <a:pt x="87" y="2994"/>
                    </a:lnTo>
                    <a:lnTo>
                      <a:pt x="76" y="2989"/>
                    </a:lnTo>
                    <a:lnTo>
                      <a:pt x="65" y="2984"/>
                    </a:lnTo>
                    <a:lnTo>
                      <a:pt x="65" y="2984"/>
                    </a:lnTo>
                    <a:lnTo>
                      <a:pt x="50" y="2976"/>
                    </a:lnTo>
                    <a:lnTo>
                      <a:pt x="47" y="2976"/>
                    </a:lnTo>
                    <a:lnTo>
                      <a:pt x="44" y="2973"/>
                    </a:lnTo>
                    <a:lnTo>
                      <a:pt x="35" y="2967"/>
                    </a:lnTo>
                    <a:lnTo>
                      <a:pt x="34" y="2966"/>
                    </a:lnTo>
                    <a:lnTo>
                      <a:pt x="34" y="2966"/>
                    </a:lnTo>
                    <a:lnTo>
                      <a:pt x="32" y="2964"/>
                    </a:lnTo>
                    <a:lnTo>
                      <a:pt x="26" y="2957"/>
                    </a:lnTo>
                    <a:lnTo>
                      <a:pt x="24" y="2955"/>
                    </a:lnTo>
                    <a:lnTo>
                      <a:pt x="24" y="2955"/>
                    </a:lnTo>
                    <a:lnTo>
                      <a:pt x="22" y="2953"/>
                    </a:lnTo>
                    <a:lnTo>
                      <a:pt x="21" y="2952"/>
                    </a:lnTo>
                    <a:lnTo>
                      <a:pt x="20" y="2950"/>
                    </a:lnTo>
                    <a:lnTo>
                      <a:pt x="15" y="2945"/>
                    </a:lnTo>
                    <a:lnTo>
                      <a:pt x="14" y="2942"/>
                    </a:lnTo>
                    <a:lnTo>
                      <a:pt x="14" y="2941"/>
                    </a:lnTo>
                    <a:lnTo>
                      <a:pt x="13" y="2938"/>
                    </a:lnTo>
                    <a:lnTo>
                      <a:pt x="10" y="2933"/>
                    </a:lnTo>
                    <a:lnTo>
                      <a:pt x="10" y="2932"/>
                    </a:lnTo>
                    <a:lnTo>
                      <a:pt x="9" y="2931"/>
                    </a:lnTo>
                    <a:lnTo>
                      <a:pt x="9" y="2931"/>
                    </a:lnTo>
                    <a:lnTo>
                      <a:pt x="8" y="2927"/>
                    </a:lnTo>
                    <a:lnTo>
                      <a:pt x="5" y="2922"/>
                    </a:lnTo>
                    <a:lnTo>
                      <a:pt x="4" y="2920"/>
                    </a:lnTo>
                    <a:lnTo>
                      <a:pt x="4" y="2919"/>
                    </a:lnTo>
                    <a:lnTo>
                      <a:pt x="3" y="2916"/>
                    </a:lnTo>
                    <a:lnTo>
                      <a:pt x="1" y="2911"/>
                    </a:lnTo>
                    <a:lnTo>
                      <a:pt x="1" y="2909"/>
                    </a:lnTo>
                    <a:lnTo>
                      <a:pt x="1" y="2907"/>
                    </a:lnTo>
                    <a:lnTo>
                      <a:pt x="1" y="2904"/>
                    </a:lnTo>
                    <a:lnTo>
                      <a:pt x="1" y="289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2" name="Google Shape;182;p6"/>
              <p:cNvGrpSpPr/>
              <p:nvPr/>
            </p:nvGrpSpPr>
            <p:grpSpPr>
              <a:xfrm>
                <a:off x="-2005242" y="1526022"/>
                <a:ext cx="1446397" cy="2005694"/>
                <a:chOff x="-2005242" y="1526022"/>
                <a:chExt cx="1446397" cy="2005694"/>
              </a:xfrm>
            </p:grpSpPr>
            <p:sp>
              <p:nvSpPr>
                <p:cNvPr id="183" name="Google Shape;183;p6"/>
                <p:cNvSpPr/>
                <p:nvPr/>
              </p:nvSpPr>
              <p:spPr>
                <a:xfrm>
                  <a:off x="-2005242" y="1526022"/>
                  <a:ext cx="1446397" cy="2005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8" h="5752" extrusionOk="0">
                      <a:moveTo>
                        <a:pt x="926" y="843"/>
                      </a:moveTo>
                      <a:cubicBezTo>
                        <a:pt x="1720" y="1"/>
                        <a:pt x="2878" y="229"/>
                        <a:pt x="3513" y="1351"/>
                      </a:cubicBezTo>
                      <a:cubicBezTo>
                        <a:pt x="4147" y="2475"/>
                        <a:pt x="4015" y="4068"/>
                        <a:pt x="3220" y="4910"/>
                      </a:cubicBezTo>
                      <a:cubicBezTo>
                        <a:pt x="2427" y="5752"/>
                        <a:pt x="1268" y="5523"/>
                        <a:pt x="634" y="4399"/>
                      </a:cubicBezTo>
                      <a:cubicBezTo>
                        <a:pt x="1" y="3277"/>
                        <a:pt x="131" y="1685"/>
                        <a:pt x="926" y="8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6"/>
                <p:cNvSpPr/>
                <p:nvPr/>
              </p:nvSpPr>
              <p:spPr>
                <a:xfrm>
                  <a:off x="-2005242" y="1526022"/>
                  <a:ext cx="1446397" cy="2005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8" h="5752" extrusionOk="0">
                      <a:moveTo>
                        <a:pt x="926" y="843"/>
                      </a:moveTo>
                      <a:cubicBezTo>
                        <a:pt x="1720" y="1"/>
                        <a:pt x="2878" y="229"/>
                        <a:pt x="3513" y="1351"/>
                      </a:cubicBezTo>
                      <a:cubicBezTo>
                        <a:pt x="4147" y="2475"/>
                        <a:pt x="4015" y="4068"/>
                        <a:pt x="3220" y="4910"/>
                      </a:cubicBezTo>
                      <a:cubicBezTo>
                        <a:pt x="2427" y="5752"/>
                        <a:pt x="1268" y="5523"/>
                        <a:pt x="634" y="4399"/>
                      </a:cubicBezTo>
                      <a:cubicBezTo>
                        <a:pt x="1" y="3277"/>
                        <a:pt x="131" y="1685"/>
                        <a:pt x="926" y="843"/>
                      </a:cubicBezTo>
                      <a:close/>
                    </a:path>
                  </a:pathLst>
                </a:custGeom>
                <a:solidFill>
                  <a:srgbClr val="000000">
                    <a:alpha val="391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5" name="Google Shape;185;p6"/>
              <p:cNvGrpSpPr/>
              <p:nvPr/>
            </p:nvGrpSpPr>
            <p:grpSpPr>
              <a:xfrm>
                <a:off x="-1894007" y="1606221"/>
                <a:ext cx="1167439" cy="1618991"/>
                <a:chOff x="-1894007" y="1606221"/>
                <a:chExt cx="1167439" cy="1618991"/>
              </a:xfrm>
            </p:grpSpPr>
            <p:sp>
              <p:nvSpPr>
                <p:cNvPr id="186" name="Google Shape;186;p6"/>
                <p:cNvSpPr/>
                <p:nvPr/>
              </p:nvSpPr>
              <p:spPr>
                <a:xfrm>
                  <a:off x="-1894007" y="1606221"/>
                  <a:ext cx="1167439" cy="1618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8" h="4643" extrusionOk="0">
                      <a:moveTo>
                        <a:pt x="747" y="680"/>
                      </a:moveTo>
                      <a:cubicBezTo>
                        <a:pt x="1390" y="0"/>
                        <a:pt x="2325" y="185"/>
                        <a:pt x="2836" y="1090"/>
                      </a:cubicBezTo>
                      <a:cubicBezTo>
                        <a:pt x="3348" y="1997"/>
                        <a:pt x="3241" y="3284"/>
                        <a:pt x="2601" y="3963"/>
                      </a:cubicBezTo>
                      <a:cubicBezTo>
                        <a:pt x="1959" y="4642"/>
                        <a:pt x="1024" y="4458"/>
                        <a:pt x="513" y="3550"/>
                      </a:cubicBezTo>
                      <a:cubicBezTo>
                        <a:pt x="0" y="2645"/>
                        <a:pt x="106" y="1359"/>
                        <a:pt x="747" y="68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6"/>
                <p:cNvSpPr/>
                <p:nvPr/>
              </p:nvSpPr>
              <p:spPr>
                <a:xfrm>
                  <a:off x="-1894007" y="1606221"/>
                  <a:ext cx="1167439" cy="1618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8" h="4643" extrusionOk="0">
                      <a:moveTo>
                        <a:pt x="747" y="680"/>
                      </a:moveTo>
                      <a:cubicBezTo>
                        <a:pt x="1390" y="0"/>
                        <a:pt x="2325" y="185"/>
                        <a:pt x="2836" y="1090"/>
                      </a:cubicBezTo>
                      <a:cubicBezTo>
                        <a:pt x="3348" y="1997"/>
                        <a:pt x="3241" y="3284"/>
                        <a:pt x="2601" y="3963"/>
                      </a:cubicBezTo>
                      <a:cubicBezTo>
                        <a:pt x="1959" y="4642"/>
                        <a:pt x="1024" y="4458"/>
                        <a:pt x="513" y="3550"/>
                      </a:cubicBezTo>
                      <a:cubicBezTo>
                        <a:pt x="0" y="2645"/>
                        <a:pt x="106" y="1359"/>
                        <a:pt x="747" y="68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8" name="Google Shape;188;p6"/>
              <p:cNvSpPr/>
              <p:nvPr/>
            </p:nvSpPr>
            <p:spPr>
              <a:xfrm>
                <a:off x="-1850072" y="1641788"/>
                <a:ext cx="947760" cy="1315278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772" extrusionOk="0">
                    <a:moveTo>
                      <a:pt x="606" y="552"/>
                    </a:moveTo>
                    <a:cubicBezTo>
                      <a:pt x="1127" y="1"/>
                      <a:pt x="1887" y="149"/>
                      <a:pt x="2302" y="886"/>
                    </a:cubicBezTo>
                    <a:cubicBezTo>
                      <a:pt x="2718" y="1623"/>
                      <a:pt x="2631" y="2667"/>
                      <a:pt x="2111" y="3220"/>
                    </a:cubicBezTo>
                    <a:cubicBezTo>
                      <a:pt x="1589" y="3772"/>
                      <a:pt x="830" y="3623"/>
                      <a:pt x="415" y="2885"/>
                    </a:cubicBezTo>
                    <a:cubicBezTo>
                      <a:pt x="0" y="2150"/>
                      <a:pt x="86" y="1105"/>
                      <a:pt x="606" y="5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7"/>
          <p:cNvGrpSpPr/>
          <p:nvPr/>
        </p:nvGrpSpPr>
        <p:grpSpPr>
          <a:xfrm>
            <a:off x="0" y="68845"/>
            <a:ext cx="9160502" cy="5075291"/>
            <a:chOff x="0" y="68845"/>
            <a:chExt cx="9160502" cy="5075291"/>
          </a:xfrm>
        </p:grpSpPr>
        <p:grpSp>
          <p:nvGrpSpPr>
            <p:cNvPr id="191" name="Google Shape;191;p7"/>
            <p:cNvGrpSpPr/>
            <p:nvPr/>
          </p:nvGrpSpPr>
          <p:grpSpPr>
            <a:xfrm>
              <a:off x="83153" y="68845"/>
              <a:ext cx="8458700" cy="646310"/>
              <a:chOff x="83153" y="68845"/>
              <a:chExt cx="8458700" cy="646310"/>
            </a:xfrm>
          </p:grpSpPr>
          <p:grpSp>
            <p:nvGrpSpPr>
              <p:cNvPr id="192" name="Google Shape;192;p7"/>
              <p:cNvGrpSpPr/>
              <p:nvPr/>
            </p:nvGrpSpPr>
            <p:grpSpPr>
              <a:xfrm flipH="1">
                <a:off x="3232823" y="68845"/>
                <a:ext cx="2400229" cy="646310"/>
                <a:chOff x="3497590" y="789190"/>
                <a:chExt cx="2380236" cy="640926"/>
              </a:xfrm>
            </p:grpSpPr>
            <p:sp>
              <p:nvSpPr>
                <p:cNvPr id="193" name="Google Shape;193;p7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194;p7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5" name="Google Shape;195;p7"/>
              <p:cNvGrpSpPr/>
              <p:nvPr/>
            </p:nvGrpSpPr>
            <p:grpSpPr>
              <a:xfrm>
                <a:off x="6946450" y="242762"/>
                <a:ext cx="1595403" cy="298478"/>
                <a:chOff x="7561898" y="942986"/>
                <a:chExt cx="1582113" cy="295992"/>
              </a:xfrm>
            </p:grpSpPr>
            <p:sp>
              <p:nvSpPr>
                <p:cNvPr id="196" name="Google Shape;196;p7"/>
                <p:cNvSpPr/>
                <p:nvPr/>
              </p:nvSpPr>
              <p:spPr>
                <a:xfrm flipH="1">
                  <a:off x="7561898" y="942986"/>
                  <a:ext cx="1582113" cy="295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1" h="1046" extrusionOk="0">
                      <a:moveTo>
                        <a:pt x="1556" y="0"/>
                      </a:moveTo>
                      <a:cubicBezTo>
                        <a:pt x="1535" y="0"/>
                        <a:pt x="1514" y="12"/>
                        <a:pt x="1510" y="34"/>
                      </a:cubicBezTo>
                      <a:cubicBezTo>
                        <a:pt x="1473" y="226"/>
                        <a:pt x="1452" y="417"/>
                        <a:pt x="1450" y="611"/>
                      </a:cubicBezTo>
                      <a:cubicBezTo>
                        <a:pt x="1396" y="552"/>
                        <a:pt x="1341" y="356"/>
                        <a:pt x="1294" y="291"/>
                      </a:cubicBezTo>
                      <a:cubicBezTo>
                        <a:pt x="1285" y="278"/>
                        <a:pt x="1277" y="272"/>
                        <a:pt x="1270" y="272"/>
                      </a:cubicBezTo>
                      <a:cubicBezTo>
                        <a:pt x="1218" y="272"/>
                        <a:pt x="1207" y="555"/>
                        <a:pt x="1202" y="595"/>
                      </a:cubicBezTo>
                      <a:cubicBezTo>
                        <a:pt x="1132" y="498"/>
                        <a:pt x="1112" y="327"/>
                        <a:pt x="970" y="316"/>
                      </a:cubicBezTo>
                      <a:cubicBezTo>
                        <a:pt x="965" y="316"/>
                        <a:pt x="961" y="316"/>
                        <a:pt x="957" y="316"/>
                      </a:cubicBezTo>
                      <a:cubicBezTo>
                        <a:pt x="864" y="316"/>
                        <a:pt x="868" y="403"/>
                        <a:pt x="793" y="421"/>
                      </a:cubicBezTo>
                      <a:cubicBezTo>
                        <a:pt x="788" y="422"/>
                        <a:pt x="782" y="423"/>
                        <a:pt x="777" y="423"/>
                      </a:cubicBezTo>
                      <a:cubicBezTo>
                        <a:pt x="711" y="423"/>
                        <a:pt x="656" y="329"/>
                        <a:pt x="563" y="329"/>
                      </a:cubicBezTo>
                      <a:cubicBezTo>
                        <a:pt x="546" y="329"/>
                        <a:pt x="527" y="332"/>
                        <a:pt x="507" y="340"/>
                      </a:cubicBezTo>
                      <a:cubicBezTo>
                        <a:pt x="420" y="375"/>
                        <a:pt x="391" y="444"/>
                        <a:pt x="397" y="524"/>
                      </a:cubicBezTo>
                      <a:lnTo>
                        <a:pt x="262" y="524"/>
                      </a:lnTo>
                      <a:cubicBezTo>
                        <a:pt x="235" y="524"/>
                        <a:pt x="215" y="546"/>
                        <a:pt x="215" y="572"/>
                      </a:cubicBezTo>
                      <a:cubicBezTo>
                        <a:pt x="213" y="624"/>
                        <a:pt x="212" y="676"/>
                        <a:pt x="209" y="730"/>
                      </a:cubicBezTo>
                      <a:cubicBezTo>
                        <a:pt x="175" y="710"/>
                        <a:pt x="141" y="689"/>
                        <a:pt x="106" y="670"/>
                      </a:cubicBezTo>
                      <a:cubicBezTo>
                        <a:pt x="98" y="665"/>
                        <a:pt x="90" y="663"/>
                        <a:pt x="82" y="663"/>
                      </a:cubicBezTo>
                      <a:cubicBezTo>
                        <a:pt x="61" y="663"/>
                        <a:pt x="41" y="678"/>
                        <a:pt x="34" y="700"/>
                      </a:cubicBezTo>
                      <a:cubicBezTo>
                        <a:pt x="22" y="732"/>
                        <a:pt x="13" y="766"/>
                        <a:pt x="4" y="798"/>
                      </a:cubicBezTo>
                      <a:cubicBezTo>
                        <a:pt x="1" y="798"/>
                        <a:pt x="1" y="803"/>
                        <a:pt x="3" y="804"/>
                      </a:cubicBezTo>
                      <a:cubicBezTo>
                        <a:pt x="113" y="831"/>
                        <a:pt x="2308" y="1046"/>
                        <a:pt x="4100" y="1046"/>
                      </a:cubicBezTo>
                      <a:cubicBezTo>
                        <a:pt x="4635" y="1046"/>
                        <a:pt x="5134" y="1027"/>
                        <a:pt x="5531" y="978"/>
                      </a:cubicBezTo>
                      <a:cubicBezTo>
                        <a:pt x="5572" y="973"/>
                        <a:pt x="5590" y="904"/>
                        <a:pt x="5538" y="889"/>
                      </a:cubicBezTo>
                      <a:cubicBezTo>
                        <a:pt x="5350" y="834"/>
                        <a:pt x="5171" y="809"/>
                        <a:pt x="4984" y="809"/>
                      </a:cubicBezTo>
                      <a:cubicBezTo>
                        <a:pt x="4966" y="809"/>
                        <a:pt x="4949" y="809"/>
                        <a:pt x="4931" y="809"/>
                      </a:cubicBezTo>
                      <a:cubicBezTo>
                        <a:pt x="4985" y="771"/>
                        <a:pt x="5038" y="731"/>
                        <a:pt x="5090" y="693"/>
                      </a:cubicBezTo>
                      <a:cubicBezTo>
                        <a:pt x="5121" y="669"/>
                        <a:pt x="5109" y="627"/>
                        <a:pt x="5073" y="623"/>
                      </a:cubicBezTo>
                      <a:cubicBezTo>
                        <a:pt x="4980" y="611"/>
                        <a:pt x="4890" y="605"/>
                        <a:pt x="4800" y="605"/>
                      </a:cubicBezTo>
                      <a:cubicBezTo>
                        <a:pt x="4747" y="605"/>
                        <a:pt x="4695" y="607"/>
                        <a:pt x="4642" y="611"/>
                      </a:cubicBezTo>
                      <a:cubicBezTo>
                        <a:pt x="4712" y="549"/>
                        <a:pt x="4755" y="466"/>
                        <a:pt x="4677" y="380"/>
                      </a:cubicBezTo>
                      <a:cubicBezTo>
                        <a:pt x="4648" y="349"/>
                        <a:pt x="4606" y="336"/>
                        <a:pt x="4555" y="336"/>
                      </a:cubicBezTo>
                      <a:cubicBezTo>
                        <a:pt x="4402" y="336"/>
                        <a:pt x="4173" y="457"/>
                        <a:pt x="4007" y="555"/>
                      </a:cubicBezTo>
                      <a:cubicBezTo>
                        <a:pt x="4068" y="453"/>
                        <a:pt x="4106" y="343"/>
                        <a:pt x="4126" y="209"/>
                      </a:cubicBezTo>
                      <a:cubicBezTo>
                        <a:pt x="4130" y="187"/>
                        <a:pt x="4115" y="160"/>
                        <a:pt x="4091" y="160"/>
                      </a:cubicBezTo>
                      <a:cubicBezTo>
                        <a:pt x="4088" y="160"/>
                        <a:pt x="4084" y="161"/>
                        <a:pt x="4080" y="162"/>
                      </a:cubicBezTo>
                      <a:cubicBezTo>
                        <a:pt x="3813" y="260"/>
                        <a:pt x="3603" y="407"/>
                        <a:pt x="3442" y="633"/>
                      </a:cubicBezTo>
                      <a:cubicBezTo>
                        <a:pt x="3395" y="507"/>
                        <a:pt x="3295" y="452"/>
                        <a:pt x="3208" y="452"/>
                      </a:cubicBezTo>
                      <a:cubicBezTo>
                        <a:pt x="3140" y="452"/>
                        <a:pt x="3079" y="485"/>
                        <a:pt x="3056" y="544"/>
                      </a:cubicBezTo>
                      <a:cubicBezTo>
                        <a:pt x="3038" y="521"/>
                        <a:pt x="3018" y="502"/>
                        <a:pt x="3000" y="479"/>
                      </a:cubicBezTo>
                      <a:cubicBezTo>
                        <a:pt x="2994" y="471"/>
                        <a:pt x="2982" y="466"/>
                        <a:pt x="2972" y="466"/>
                      </a:cubicBezTo>
                      <a:cubicBezTo>
                        <a:pt x="2968" y="466"/>
                        <a:pt x="2964" y="467"/>
                        <a:pt x="2961" y="468"/>
                      </a:cubicBezTo>
                      <a:cubicBezTo>
                        <a:pt x="2880" y="499"/>
                        <a:pt x="2826" y="539"/>
                        <a:pt x="2790" y="593"/>
                      </a:cubicBezTo>
                      <a:cubicBezTo>
                        <a:pt x="2771" y="521"/>
                        <a:pt x="2704" y="481"/>
                        <a:pt x="2632" y="481"/>
                      </a:cubicBezTo>
                      <a:cubicBezTo>
                        <a:pt x="2561" y="481"/>
                        <a:pt x="2486" y="521"/>
                        <a:pt x="2450" y="606"/>
                      </a:cubicBezTo>
                      <a:cubicBezTo>
                        <a:pt x="2402" y="568"/>
                        <a:pt x="2346" y="549"/>
                        <a:pt x="2289" y="549"/>
                      </a:cubicBezTo>
                      <a:cubicBezTo>
                        <a:pt x="2229" y="549"/>
                        <a:pt x="2169" y="571"/>
                        <a:pt x="2121" y="614"/>
                      </a:cubicBezTo>
                      <a:cubicBezTo>
                        <a:pt x="2008" y="355"/>
                        <a:pt x="1829" y="151"/>
                        <a:pt x="1579" y="6"/>
                      </a:cubicBezTo>
                      <a:cubicBezTo>
                        <a:pt x="1572" y="2"/>
                        <a:pt x="1564" y="0"/>
                        <a:pt x="15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97;p7"/>
                <p:cNvSpPr/>
                <p:nvPr/>
              </p:nvSpPr>
              <p:spPr>
                <a:xfrm flipH="1">
                  <a:off x="7561898" y="942986"/>
                  <a:ext cx="1582113" cy="295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1" h="1046" extrusionOk="0">
                      <a:moveTo>
                        <a:pt x="1556" y="0"/>
                      </a:moveTo>
                      <a:cubicBezTo>
                        <a:pt x="1535" y="0"/>
                        <a:pt x="1514" y="12"/>
                        <a:pt x="1510" y="34"/>
                      </a:cubicBezTo>
                      <a:cubicBezTo>
                        <a:pt x="1473" y="226"/>
                        <a:pt x="1452" y="417"/>
                        <a:pt x="1450" y="611"/>
                      </a:cubicBezTo>
                      <a:cubicBezTo>
                        <a:pt x="1396" y="552"/>
                        <a:pt x="1341" y="356"/>
                        <a:pt x="1294" y="291"/>
                      </a:cubicBezTo>
                      <a:cubicBezTo>
                        <a:pt x="1285" y="278"/>
                        <a:pt x="1277" y="272"/>
                        <a:pt x="1270" y="272"/>
                      </a:cubicBezTo>
                      <a:cubicBezTo>
                        <a:pt x="1218" y="272"/>
                        <a:pt x="1207" y="555"/>
                        <a:pt x="1202" y="595"/>
                      </a:cubicBezTo>
                      <a:cubicBezTo>
                        <a:pt x="1132" y="498"/>
                        <a:pt x="1112" y="327"/>
                        <a:pt x="970" y="316"/>
                      </a:cubicBezTo>
                      <a:cubicBezTo>
                        <a:pt x="965" y="316"/>
                        <a:pt x="961" y="316"/>
                        <a:pt x="957" y="316"/>
                      </a:cubicBezTo>
                      <a:cubicBezTo>
                        <a:pt x="864" y="316"/>
                        <a:pt x="868" y="403"/>
                        <a:pt x="793" y="421"/>
                      </a:cubicBezTo>
                      <a:cubicBezTo>
                        <a:pt x="788" y="422"/>
                        <a:pt x="782" y="423"/>
                        <a:pt x="777" y="423"/>
                      </a:cubicBezTo>
                      <a:cubicBezTo>
                        <a:pt x="711" y="423"/>
                        <a:pt x="656" y="329"/>
                        <a:pt x="563" y="329"/>
                      </a:cubicBezTo>
                      <a:cubicBezTo>
                        <a:pt x="546" y="329"/>
                        <a:pt x="527" y="332"/>
                        <a:pt x="507" y="340"/>
                      </a:cubicBezTo>
                      <a:cubicBezTo>
                        <a:pt x="420" y="375"/>
                        <a:pt x="391" y="444"/>
                        <a:pt x="397" y="524"/>
                      </a:cubicBezTo>
                      <a:lnTo>
                        <a:pt x="262" y="524"/>
                      </a:lnTo>
                      <a:cubicBezTo>
                        <a:pt x="235" y="524"/>
                        <a:pt x="215" y="546"/>
                        <a:pt x="215" y="572"/>
                      </a:cubicBezTo>
                      <a:cubicBezTo>
                        <a:pt x="213" y="624"/>
                        <a:pt x="212" y="676"/>
                        <a:pt x="209" y="730"/>
                      </a:cubicBezTo>
                      <a:cubicBezTo>
                        <a:pt x="175" y="710"/>
                        <a:pt x="141" y="689"/>
                        <a:pt x="106" y="670"/>
                      </a:cubicBezTo>
                      <a:cubicBezTo>
                        <a:pt x="98" y="665"/>
                        <a:pt x="90" y="663"/>
                        <a:pt x="82" y="663"/>
                      </a:cubicBezTo>
                      <a:cubicBezTo>
                        <a:pt x="61" y="663"/>
                        <a:pt x="41" y="678"/>
                        <a:pt x="34" y="700"/>
                      </a:cubicBezTo>
                      <a:cubicBezTo>
                        <a:pt x="22" y="732"/>
                        <a:pt x="13" y="766"/>
                        <a:pt x="4" y="798"/>
                      </a:cubicBezTo>
                      <a:cubicBezTo>
                        <a:pt x="1" y="798"/>
                        <a:pt x="1" y="803"/>
                        <a:pt x="3" y="804"/>
                      </a:cubicBezTo>
                      <a:cubicBezTo>
                        <a:pt x="113" y="831"/>
                        <a:pt x="2308" y="1046"/>
                        <a:pt x="4100" y="1046"/>
                      </a:cubicBezTo>
                      <a:cubicBezTo>
                        <a:pt x="4635" y="1046"/>
                        <a:pt x="5134" y="1027"/>
                        <a:pt x="5531" y="978"/>
                      </a:cubicBezTo>
                      <a:cubicBezTo>
                        <a:pt x="5572" y="973"/>
                        <a:pt x="5590" y="904"/>
                        <a:pt x="5538" y="889"/>
                      </a:cubicBezTo>
                      <a:cubicBezTo>
                        <a:pt x="5350" y="834"/>
                        <a:pt x="5171" y="809"/>
                        <a:pt x="4984" y="809"/>
                      </a:cubicBezTo>
                      <a:cubicBezTo>
                        <a:pt x="4966" y="809"/>
                        <a:pt x="4949" y="809"/>
                        <a:pt x="4931" y="809"/>
                      </a:cubicBezTo>
                      <a:cubicBezTo>
                        <a:pt x="4985" y="771"/>
                        <a:pt x="5038" y="731"/>
                        <a:pt x="5090" y="693"/>
                      </a:cubicBezTo>
                      <a:cubicBezTo>
                        <a:pt x="5121" y="669"/>
                        <a:pt x="5109" y="627"/>
                        <a:pt x="5073" y="623"/>
                      </a:cubicBezTo>
                      <a:cubicBezTo>
                        <a:pt x="4980" y="611"/>
                        <a:pt x="4890" y="605"/>
                        <a:pt x="4800" y="605"/>
                      </a:cubicBezTo>
                      <a:cubicBezTo>
                        <a:pt x="4747" y="605"/>
                        <a:pt x="4695" y="607"/>
                        <a:pt x="4642" y="611"/>
                      </a:cubicBezTo>
                      <a:cubicBezTo>
                        <a:pt x="4712" y="549"/>
                        <a:pt x="4755" y="466"/>
                        <a:pt x="4677" y="380"/>
                      </a:cubicBezTo>
                      <a:cubicBezTo>
                        <a:pt x="4648" y="349"/>
                        <a:pt x="4606" y="336"/>
                        <a:pt x="4555" y="336"/>
                      </a:cubicBezTo>
                      <a:cubicBezTo>
                        <a:pt x="4402" y="336"/>
                        <a:pt x="4173" y="457"/>
                        <a:pt x="4007" y="555"/>
                      </a:cubicBezTo>
                      <a:cubicBezTo>
                        <a:pt x="4068" y="453"/>
                        <a:pt x="4106" y="343"/>
                        <a:pt x="4126" y="209"/>
                      </a:cubicBezTo>
                      <a:cubicBezTo>
                        <a:pt x="4130" y="187"/>
                        <a:pt x="4115" y="160"/>
                        <a:pt x="4091" y="160"/>
                      </a:cubicBezTo>
                      <a:cubicBezTo>
                        <a:pt x="4088" y="160"/>
                        <a:pt x="4084" y="161"/>
                        <a:pt x="4080" y="162"/>
                      </a:cubicBezTo>
                      <a:cubicBezTo>
                        <a:pt x="3813" y="260"/>
                        <a:pt x="3603" y="407"/>
                        <a:pt x="3442" y="633"/>
                      </a:cubicBezTo>
                      <a:cubicBezTo>
                        <a:pt x="3395" y="507"/>
                        <a:pt x="3295" y="452"/>
                        <a:pt x="3208" y="452"/>
                      </a:cubicBezTo>
                      <a:cubicBezTo>
                        <a:pt x="3140" y="452"/>
                        <a:pt x="3079" y="485"/>
                        <a:pt x="3056" y="544"/>
                      </a:cubicBezTo>
                      <a:cubicBezTo>
                        <a:pt x="3038" y="521"/>
                        <a:pt x="3018" y="502"/>
                        <a:pt x="3000" y="479"/>
                      </a:cubicBezTo>
                      <a:cubicBezTo>
                        <a:pt x="2994" y="471"/>
                        <a:pt x="2982" y="466"/>
                        <a:pt x="2972" y="466"/>
                      </a:cubicBezTo>
                      <a:cubicBezTo>
                        <a:pt x="2968" y="466"/>
                        <a:pt x="2964" y="467"/>
                        <a:pt x="2961" y="468"/>
                      </a:cubicBezTo>
                      <a:cubicBezTo>
                        <a:pt x="2880" y="499"/>
                        <a:pt x="2826" y="539"/>
                        <a:pt x="2790" y="593"/>
                      </a:cubicBezTo>
                      <a:cubicBezTo>
                        <a:pt x="2771" y="521"/>
                        <a:pt x="2704" y="481"/>
                        <a:pt x="2632" y="481"/>
                      </a:cubicBezTo>
                      <a:cubicBezTo>
                        <a:pt x="2561" y="481"/>
                        <a:pt x="2486" y="521"/>
                        <a:pt x="2450" y="606"/>
                      </a:cubicBezTo>
                      <a:cubicBezTo>
                        <a:pt x="2402" y="568"/>
                        <a:pt x="2346" y="549"/>
                        <a:pt x="2289" y="549"/>
                      </a:cubicBezTo>
                      <a:cubicBezTo>
                        <a:pt x="2229" y="549"/>
                        <a:pt x="2169" y="571"/>
                        <a:pt x="2121" y="614"/>
                      </a:cubicBezTo>
                      <a:cubicBezTo>
                        <a:pt x="2008" y="355"/>
                        <a:pt x="1829" y="151"/>
                        <a:pt x="1579" y="6"/>
                      </a:cubicBezTo>
                      <a:cubicBezTo>
                        <a:pt x="1572" y="2"/>
                        <a:pt x="1564" y="0"/>
                        <a:pt x="155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" name="Google Shape;198;p7"/>
              <p:cNvGrpSpPr/>
              <p:nvPr/>
            </p:nvGrpSpPr>
            <p:grpSpPr>
              <a:xfrm flipH="1">
                <a:off x="83153" y="152408"/>
                <a:ext cx="2552759" cy="471401"/>
                <a:chOff x="-96733" y="812573"/>
                <a:chExt cx="2531494" cy="467475"/>
              </a:xfrm>
            </p:grpSpPr>
            <p:sp>
              <p:nvSpPr>
                <p:cNvPr id="199" name="Google Shape;199;p7"/>
                <p:cNvSpPr/>
                <p:nvPr/>
              </p:nvSpPr>
              <p:spPr>
                <a:xfrm flipH="1">
                  <a:off x="-96733" y="812573"/>
                  <a:ext cx="2531494" cy="46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6" h="1652" extrusionOk="0">
                      <a:moveTo>
                        <a:pt x="1490" y="0"/>
                      </a:moveTo>
                      <a:cubicBezTo>
                        <a:pt x="1489" y="0"/>
                        <a:pt x="1489" y="0"/>
                        <a:pt x="1488" y="0"/>
                      </a:cubicBezTo>
                      <a:cubicBezTo>
                        <a:pt x="1398" y="0"/>
                        <a:pt x="1367" y="94"/>
                        <a:pt x="1343" y="162"/>
                      </a:cubicBezTo>
                      <a:cubicBezTo>
                        <a:pt x="1271" y="362"/>
                        <a:pt x="1237" y="572"/>
                        <a:pt x="1227" y="783"/>
                      </a:cubicBezTo>
                      <a:cubicBezTo>
                        <a:pt x="1196" y="755"/>
                        <a:pt x="1113" y="653"/>
                        <a:pt x="1078" y="628"/>
                      </a:cubicBezTo>
                      <a:cubicBezTo>
                        <a:pt x="1072" y="624"/>
                        <a:pt x="1066" y="622"/>
                        <a:pt x="1062" y="622"/>
                      </a:cubicBezTo>
                      <a:cubicBezTo>
                        <a:pt x="1007" y="622"/>
                        <a:pt x="1050" y="883"/>
                        <a:pt x="1050" y="883"/>
                      </a:cubicBezTo>
                      <a:cubicBezTo>
                        <a:pt x="999" y="823"/>
                        <a:pt x="933" y="769"/>
                        <a:pt x="862" y="769"/>
                      </a:cubicBezTo>
                      <a:cubicBezTo>
                        <a:pt x="831" y="769"/>
                        <a:pt x="800" y="779"/>
                        <a:pt x="768" y="803"/>
                      </a:cubicBezTo>
                      <a:cubicBezTo>
                        <a:pt x="720" y="840"/>
                        <a:pt x="705" y="895"/>
                        <a:pt x="705" y="954"/>
                      </a:cubicBezTo>
                      <a:cubicBezTo>
                        <a:pt x="632" y="896"/>
                        <a:pt x="533" y="864"/>
                        <a:pt x="446" y="851"/>
                      </a:cubicBezTo>
                      <a:cubicBezTo>
                        <a:pt x="442" y="850"/>
                        <a:pt x="438" y="850"/>
                        <a:pt x="435" y="850"/>
                      </a:cubicBezTo>
                      <a:cubicBezTo>
                        <a:pt x="341" y="850"/>
                        <a:pt x="440" y="1057"/>
                        <a:pt x="448" y="1113"/>
                      </a:cubicBezTo>
                      <a:cubicBezTo>
                        <a:pt x="442" y="1113"/>
                        <a:pt x="435" y="1113"/>
                        <a:pt x="429" y="1113"/>
                      </a:cubicBezTo>
                      <a:cubicBezTo>
                        <a:pt x="369" y="1113"/>
                        <a:pt x="299" y="1103"/>
                        <a:pt x="233" y="1103"/>
                      </a:cubicBezTo>
                      <a:cubicBezTo>
                        <a:pt x="144" y="1103"/>
                        <a:pt x="63" y="1123"/>
                        <a:pt x="28" y="1220"/>
                      </a:cubicBezTo>
                      <a:cubicBezTo>
                        <a:pt x="0" y="1298"/>
                        <a:pt x="45" y="1401"/>
                        <a:pt x="119" y="1425"/>
                      </a:cubicBezTo>
                      <a:cubicBezTo>
                        <a:pt x="94" y="1431"/>
                        <a:pt x="69" y="1438"/>
                        <a:pt x="45" y="1447"/>
                      </a:cubicBezTo>
                      <a:cubicBezTo>
                        <a:pt x="34" y="1451"/>
                        <a:pt x="36" y="1466"/>
                        <a:pt x="48" y="1467"/>
                      </a:cubicBezTo>
                      <a:cubicBezTo>
                        <a:pt x="66" y="1468"/>
                        <a:pt x="85" y="1468"/>
                        <a:pt x="104" y="1468"/>
                      </a:cubicBezTo>
                      <a:cubicBezTo>
                        <a:pt x="825" y="1468"/>
                        <a:pt x="1556" y="1334"/>
                        <a:pt x="2276" y="1289"/>
                      </a:cubicBezTo>
                      <a:cubicBezTo>
                        <a:pt x="2865" y="1252"/>
                        <a:pt x="3455" y="1234"/>
                        <a:pt x="4045" y="1234"/>
                      </a:cubicBezTo>
                      <a:cubicBezTo>
                        <a:pt x="4179" y="1234"/>
                        <a:pt x="4314" y="1235"/>
                        <a:pt x="4448" y="1237"/>
                      </a:cubicBezTo>
                      <a:cubicBezTo>
                        <a:pt x="5172" y="1248"/>
                        <a:pt x="5896" y="1292"/>
                        <a:pt x="6616" y="1366"/>
                      </a:cubicBezTo>
                      <a:cubicBezTo>
                        <a:pt x="7027" y="1410"/>
                        <a:pt x="7436" y="1458"/>
                        <a:pt x="7844" y="1518"/>
                      </a:cubicBezTo>
                      <a:cubicBezTo>
                        <a:pt x="8133" y="1559"/>
                        <a:pt x="8820" y="1652"/>
                        <a:pt x="8928" y="1652"/>
                      </a:cubicBezTo>
                      <a:cubicBezTo>
                        <a:pt x="8941" y="1652"/>
                        <a:pt x="8946" y="1650"/>
                        <a:pt x="8940" y="1647"/>
                      </a:cubicBezTo>
                      <a:cubicBezTo>
                        <a:pt x="8943" y="1489"/>
                        <a:pt x="8767" y="1483"/>
                        <a:pt x="8712" y="1464"/>
                      </a:cubicBezTo>
                      <a:cubicBezTo>
                        <a:pt x="8703" y="1376"/>
                        <a:pt x="8669" y="1299"/>
                        <a:pt x="8584" y="1257"/>
                      </a:cubicBezTo>
                      <a:cubicBezTo>
                        <a:pt x="8549" y="1238"/>
                        <a:pt x="8519" y="1231"/>
                        <a:pt x="8492" y="1231"/>
                      </a:cubicBezTo>
                      <a:cubicBezTo>
                        <a:pt x="8433" y="1231"/>
                        <a:pt x="8385" y="1263"/>
                        <a:pt x="8318" y="1287"/>
                      </a:cubicBezTo>
                      <a:cubicBezTo>
                        <a:pt x="8280" y="1237"/>
                        <a:pt x="8195" y="1224"/>
                        <a:pt x="8119" y="1224"/>
                      </a:cubicBezTo>
                      <a:cubicBezTo>
                        <a:pt x="8049" y="1224"/>
                        <a:pt x="7987" y="1235"/>
                        <a:pt x="7975" y="1240"/>
                      </a:cubicBezTo>
                      <a:cubicBezTo>
                        <a:pt x="8054" y="1086"/>
                        <a:pt x="8106" y="908"/>
                        <a:pt x="7999" y="817"/>
                      </a:cubicBezTo>
                      <a:cubicBezTo>
                        <a:pt x="7973" y="795"/>
                        <a:pt x="7945" y="786"/>
                        <a:pt x="7917" y="786"/>
                      </a:cubicBezTo>
                      <a:cubicBezTo>
                        <a:pt x="7871" y="786"/>
                        <a:pt x="7824" y="811"/>
                        <a:pt x="7781" y="837"/>
                      </a:cubicBezTo>
                      <a:cubicBezTo>
                        <a:pt x="7673" y="904"/>
                        <a:pt x="7571" y="989"/>
                        <a:pt x="7471" y="1075"/>
                      </a:cubicBezTo>
                      <a:cubicBezTo>
                        <a:pt x="7471" y="1054"/>
                        <a:pt x="7509" y="822"/>
                        <a:pt x="7358" y="822"/>
                      </a:cubicBezTo>
                      <a:cubicBezTo>
                        <a:pt x="7210" y="822"/>
                        <a:pt x="7101" y="997"/>
                        <a:pt x="6961" y="1118"/>
                      </a:cubicBezTo>
                      <a:cubicBezTo>
                        <a:pt x="6959" y="882"/>
                        <a:pt x="6953" y="492"/>
                        <a:pt x="6781" y="492"/>
                      </a:cubicBezTo>
                      <a:cubicBezTo>
                        <a:pt x="6765" y="492"/>
                        <a:pt x="6747" y="495"/>
                        <a:pt x="6728" y="502"/>
                      </a:cubicBezTo>
                      <a:cubicBezTo>
                        <a:pt x="6557" y="566"/>
                        <a:pt x="6435" y="860"/>
                        <a:pt x="6365" y="954"/>
                      </a:cubicBezTo>
                      <a:cubicBezTo>
                        <a:pt x="6339" y="907"/>
                        <a:pt x="6313" y="863"/>
                        <a:pt x="6287" y="816"/>
                      </a:cubicBezTo>
                      <a:cubicBezTo>
                        <a:pt x="6276" y="796"/>
                        <a:pt x="6252" y="784"/>
                        <a:pt x="6229" y="784"/>
                      </a:cubicBezTo>
                      <a:cubicBezTo>
                        <a:pt x="6213" y="784"/>
                        <a:pt x="6197" y="790"/>
                        <a:pt x="6185" y="803"/>
                      </a:cubicBezTo>
                      <a:cubicBezTo>
                        <a:pt x="6144" y="851"/>
                        <a:pt x="6103" y="890"/>
                        <a:pt x="6058" y="928"/>
                      </a:cubicBezTo>
                      <a:cubicBezTo>
                        <a:pt x="6030" y="847"/>
                        <a:pt x="6099" y="739"/>
                        <a:pt x="6027" y="673"/>
                      </a:cubicBezTo>
                      <a:cubicBezTo>
                        <a:pt x="6013" y="660"/>
                        <a:pt x="5996" y="654"/>
                        <a:pt x="5979" y="654"/>
                      </a:cubicBezTo>
                      <a:cubicBezTo>
                        <a:pt x="5925" y="654"/>
                        <a:pt x="5860" y="712"/>
                        <a:pt x="5809" y="781"/>
                      </a:cubicBezTo>
                      <a:cubicBezTo>
                        <a:pt x="5798" y="553"/>
                        <a:pt x="5729" y="318"/>
                        <a:pt x="5560" y="270"/>
                      </a:cubicBezTo>
                      <a:cubicBezTo>
                        <a:pt x="5544" y="265"/>
                        <a:pt x="5529" y="263"/>
                        <a:pt x="5514" y="263"/>
                      </a:cubicBezTo>
                      <a:cubicBezTo>
                        <a:pt x="5443" y="263"/>
                        <a:pt x="5389" y="313"/>
                        <a:pt x="5349" y="374"/>
                      </a:cubicBezTo>
                      <a:cubicBezTo>
                        <a:pt x="5254" y="524"/>
                        <a:pt x="5199" y="719"/>
                        <a:pt x="5144" y="901"/>
                      </a:cubicBezTo>
                      <a:cubicBezTo>
                        <a:pt x="5096" y="845"/>
                        <a:pt x="5029" y="814"/>
                        <a:pt x="4958" y="814"/>
                      </a:cubicBezTo>
                      <a:cubicBezTo>
                        <a:pt x="4906" y="814"/>
                        <a:pt x="4853" y="830"/>
                        <a:pt x="4803" y="866"/>
                      </a:cubicBezTo>
                      <a:cubicBezTo>
                        <a:pt x="4754" y="796"/>
                        <a:pt x="4679" y="760"/>
                        <a:pt x="4607" y="760"/>
                      </a:cubicBezTo>
                      <a:cubicBezTo>
                        <a:pt x="4538" y="760"/>
                        <a:pt x="4470" y="792"/>
                        <a:pt x="4429" y="861"/>
                      </a:cubicBezTo>
                      <a:cubicBezTo>
                        <a:pt x="4461" y="698"/>
                        <a:pt x="4456" y="487"/>
                        <a:pt x="4293" y="452"/>
                      </a:cubicBezTo>
                      <a:cubicBezTo>
                        <a:pt x="4280" y="449"/>
                        <a:pt x="4266" y="447"/>
                        <a:pt x="4253" y="447"/>
                      </a:cubicBezTo>
                      <a:cubicBezTo>
                        <a:pt x="4078" y="447"/>
                        <a:pt x="3936" y="688"/>
                        <a:pt x="3833" y="854"/>
                      </a:cubicBezTo>
                      <a:cubicBezTo>
                        <a:pt x="3815" y="805"/>
                        <a:pt x="3762" y="657"/>
                        <a:pt x="3732" y="630"/>
                      </a:cubicBezTo>
                      <a:cubicBezTo>
                        <a:pt x="3714" y="613"/>
                        <a:pt x="3693" y="606"/>
                        <a:pt x="3671" y="606"/>
                      </a:cubicBezTo>
                      <a:cubicBezTo>
                        <a:pt x="3608" y="606"/>
                        <a:pt x="3537" y="665"/>
                        <a:pt x="3484" y="699"/>
                      </a:cubicBezTo>
                      <a:cubicBezTo>
                        <a:pt x="3478" y="634"/>
                        <a:pt x="3465" y="431"/>
                        <a:pt x="3380" y="431"/>
                      </a:cubicBezTo>
                      <a:cubicBezTo>
                        <a:pt x="3367" y="431"/>
                        <a:pt x="3353" y="436"/>
                        <a:pt x="3338" y="446"/>
                      </a:cubicBezTo>
                      <a:cubicBezTo>
                        <a:pt x="3248" y="501"/>
                        <a:pt x="3186" y="589"/>
                        <a:pt x="3141" y="677"/>
                      </a:cubicBezTo>
                      <a:cubicBezTo>
                        <a:pt x="3155" y="553"/>
                        <a:pt x="3139" y="426"/>
                        <a:pt x="3100" y="307"/>
                      </a:cubicBezTo>
                      <a:cubicBezTo>
                        <a:pt x="3069" y="217"/>
                        <a:pt x="3015" y="53"/>
                        <a:pt x="2906" y="27"/>
                      </a:cubicBezTo>
                      <a:cubicBezTo>
                        <a:pt x="2894" y="24"/>
                        <a:pt x="2882" y="23"/>
                        <a:pt x="2872" y="23"/>
                      </a:cubicBezTo>
                      <a:cubicBezTo>
                        <a:pt x="2785" y="23"/>
                        <a:pt x="2745" y="114"/>
                        <a:pt x="2707" y="187"/>
                      </a:cubicBezTo>
                      <a:cubicBezTo>
                        <a:pt x="2619" y="355"/>
                        <a:pt x="2545" y="530"/>
                        <a:pt x="2477" y="709"/>
                      </a:cubicBezTo>
                      <a:cubicBezTo>
                        <a:pt x="2397" y="645"/>
                        <a:pt x="2290" y="592"/>
                        <a:pt x="2200" y="592"/>
                      </a:cubicBezTo>
                      <a:cubicBezTo>
                        <a:pt x="2161" y="592"/>
                        <a:pt x="2124" y="602"/>
                        <a:pt x="2095" y="625"/>
                      </a:cubicBezTo>
                      <a:cubicBezTo>
                        <a:pt x="2079" y="571"/>
                        <a:pt x="2095" y="426"/>
                        <a:pt x="2064" y="375"/>
                      </a:cubicBezTo>
                      <a:cubicBezTo>
                        <a:pt x="2056" y="362"/>
                        <a:pt x="2047" y="357"/>
                        <a:pt x="2038" y="357"/>
                      </a:cubicBezTo>
                      <a:cubicBezTo>
                        <a:pt x="1984" y="357"/>
                        <a:pt x="1921" y="563"/>
                        <a:pt x="1914" y="595"/>
                      </a:cubicBezTo>
                      <a:cubicBezTo>
                        <a:pt x="1884" y="487"/>
                        <a:pt x="1834" y="384"/>
                        <a:pt x="1775" y="290"/>
                      </a:cubicBezTo>
                      <a:cubicBezTo>
                        <a:pt x="1722" y="202"/>
                        <a:pt x="1611" y="0"/>
                        <a:pt x="14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" name="Google Shape;200;p7"/>
                <p:cNvSpPr/>
                <p:nvPr/>
              </p:nvSpPr>
              <p:spPr>
                <a:xfrm flipH="1">
                  <a:off x="-96733" y="812573"/>
                  <a:ext cx="2531494" cy="46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6" h="1652" extrusionOk="0">
                      <a:moveTo>
                        <a:pt x="1490" y="0"/>
                      </a:moveTo>
                      <a:cubicBezTo>
                        <a:pt x="1489" y="0"/>
                        <a:pt x="1489" y="0"/>
                        <a:pt x="1488" y="0"/>
                      </a:cubicBezTo>
                      <a:cubicBezTo>
                        <a:pt x="1398" y="0"/>
                        <a:pt x="1367" y="94"/>
                        <a:pt x="1343" y="162"/>
                      </a:cubicBezTo>
                      <a:cubicBezTo>
                        <a:pt x="1271" y="362"/>
                        <a:pt x="1237" y="572"/>
                        <a:pt x="1227" y="783"/>
                      </a:cubicBezTo>
                      <a:cubicBezTo>
                        <a:pt x="1196" y="755"/>
                        <a:pt x="1113" y="653"/>
                        <a:pt x="1078" y="628"/>
                      </a:cubicBezTo>
                      <a:cubicBezTo>
                        <a:pt x="1072" y="624"/>
                        <a:pt x="1066" y="622"/>
                        <a:pt x="1062" y="622"/>
                      </a:cubicBezTo>
                      <a:cubicBezTo>
                        <a:pt x="1007" y="622"/>
                        <a:pt x="1050" y="883"/>
                        <a:pt x="1050" y="883"/>
                      </a:cubicBezTo>
                      <a:cubicBezTo>
                        <a:pt x="999" y="823"/>
                        <a:pt x="933" y="769"/>
                        <a:pt x="862" y="769"/>
                      </a:cubicBezTo>
                      <a:cubicBezTo>
                        <a:pt x="831" y="769"/>
                        <a:pt x="800" y="779"/>
                        <a:pt x="768" y="803"/>
                      </a:cubicBezTo>
                      <a:cubicBezTo>
                        <a:pt x="720" y="840"/>
                        <a:pt x="705" y="895"/>
                        <a:pt x="705" y="954"/>
                      </a:cubicBezTo>
                      <a:cubicBezTo>
                        <a:pt x="632" y="896"/>
                        <a:pt x="533" y="864"/>
                        <a:pt x="446" y="851"/>
                      </a:cubicBezTo>
                      <a:cubicBezTo>
                        <a:pt x="442" y="850"/>
                        <a:pt x="438" y="850"/>
                        <a:pt x="435" y="850"/>
                      </a:cubicBezTo>
                      <a:cubicBezTo>
                        <a:pt x="341" y="850"/>
                        <a:pt x="440" y="1057"/>
                        <a:pt x="448" y="1113"/>
                      </a:cubicBezTo>
                      <a:cubicBezTo>
                        <a:pt x="442" y="1113"/>
                        <a:pt x="435" y="1113"/>
                        <a:pt x="429" y="1113"/>
                      </a:cubicBezTo>
                      <a:cubicBezTo>
                        <a:pt x="369" y="1113"/>
                        <a:pt x="299" y="1103"/>
                        <a:pt x="233" y="1103"/>
                      </a:cubicBezTo>
                      <a:cubicBezTo>
                        <a:pt x="144" y="1103"/>
                        <a:pt x="63" y="1123"/>
                        <a:pt x="28" y="1220"/>
                      </a:cubicBezTo>
                      <a:cubicBezTo>
                        <a:pt x="0" y="1298"/>
                        <a:pt x="45" y="1401"/>
                        <a:pt x="119" y="1425"/>
                      </a:cubicBezTo>
                      <a:cubicBezTo>
                        <a:pt x="94" y="1431"/>
                        <a:pt x="69" y="1438"/>
                        <a:pt x="45" y="1447"/>
                      </a:cubicBezTo>
                      <a:cubicBezTo>
                        <a:pt x="34" y="1451"/>
                        <a:pt x="36" y="1466"/>
                        <a:pt x="48" y="1467"/>
                      </a:cubicBezTo>
                      <a:cubicBezTo>
                        <a:pt x="66" y="1468"/>
                        <a:pt x="85" y="1468"/>
                        <a:pt x="104" y="1468"/>
                      </a:cubicBezTo>
                      <a:cubicBezTo>
                        <a:pt x="825" y="1468"/>
                        <a:pt x="1556" y="1334"/>
                        <a:pt x="2276" y="1289"/>
                      </a:cubicBezTo>
                      <a:cubicBezTo>
                        <a:pt x="2865" y="1252"/>
                        <a:pt x="3455" y="1234"/>
                        <a:pt x="4045" y="1234"/>
                      </a:cubicBezTo>
                      <a:cubicBezTo>
                        <a:pt x="4179" y="1234"/>
                        <a:pt x="4314" y="1235"/>
                        <a:pt x="4448" y="1237"/>
                      </a:cubicBezTo>
                      <a:cubicBezTo>
                        <a:pt x="5172" y="1248"/>
                        <a:pt x="5896" y="1292"/>
                        <a:pt x="6616" y="1366"/>
                      </a:cubicBezTo>
                      <a:cubicBezTo>
                        <a:pt x="7027" y="1410"/>
                        <a:pt x="7436" y="1458"/>
                        <a:pt x="7844" y="1518"/>
                      </a:cubicBezTo>
                      <a:cubicBezTo>
                        <a:pt x="8133" y="1559"/>
                        <a:pt x="8820" y="1652"/>
                        <a:pt x="8928" y="1652"/>
                      </a:cubicBezTo>
                      <a:cubicBezTo>
                        <a:pt x="8941" y="1652"/>
                        <a:pt x="8946" y="1650"/>
                        <a:pt x="8940" y="1647"/>
                      </a:cubicBezTo>
                      <a:cubicBezTo>
                        <a:pt x="8943" y="1489"/>
                        <a:pt x="8767" y="1483"/>
                        <a:pt x="8712" y="1464"/>
                      </a:cubicBezTo>
                      <a:cubicBezTo>
                        <a:pt x="8703" y="1376"/>
                        <a:pt x="8669" y="1299"/>
                        <a:pt x="8584" y="1257"/>
                      </a:cubicBezTo>
                      <a:cubicBezTo>
                        <a:pt x="8549" y="1238"/>
                        <a:pt x="8519" y="1231"/>
                        <a:pt x="8492" y="1231"/>
                      </a:cubicBezTo>
                      <a:cubicBezTo>
                        <a:pt x="8433" y="1231"/>
                        <a:pt x="8385" y="1263"/>
                        <a:pt x="8318" y="1287"/>
                      </a:cubicBezTo>
                      <a:cubicBezTo>
                        <a:pt x="8280" y="1237"/>
                        <a:pt x="8195" y="1224"/>
                        <a:pt x="8119" y="1224"/>
                      </a:cubicBezTo>
                      <a:cubicBezTo>
                        <a:pt x="8049" y="1224"/>
                        <a:pt x="7987" y="1235"/>
                        <a:pt x="7975" y="1240"/>
                      </a:cubicBezTo>
                      <a:cubicBezTo>
                        <a:pt x="8054" y="1086"/>
                        <a:pt x="8106" y="908"/>
                        <a:pt x="7999" y="817"/>
                      </a:cubicBezTo>
                      <a:cubicBezTo>
                        <a:pt x="7973" y="795"/>
                        <a:pt x="7945" y="786"/>
                        <a:pt x="7917" y="786"/>
                      </a:cubicBezTo>
                      <a:cubicBezTo>
                        <a:pt x="7871" y="786"/>
                        <a:pt x="7824" y="811"/>
                        <a:pt x="7781" y="837"/>
                      </a:cubicBezTo>
                      <a:cubicBezTo>
                        <a:pt x="7673" y="904"/>
                        <a:pt x="7571" y="989"/>
                        <a:pt x="7471" y="1075"/>
                      </a:cubicBezTo>
                      <a:cubicBezTo>
                        <a:pt x="7471" y="1054"/>
                        <a:pt x="7509" y="822"/>
                        <a:pt x="7358" y="822"/>
                      </a:cubicBezTo>
                      <a:cubicBezTo>
                        <a:pt x="7210" y="822"/>
                        <a:pt x="7101" y="997"/>
                        <a:pt x="6961" y="1118"/>
                      </a:cubicBezTo>
                      <a:cubicBezTo>
                        <a:pt x="6959" y="882"/>
                        <a:pt x="6953" y="492"/>
                        <a:pt x="6781" y="492"/>
                      </a:cubicBezTo>
                      <a:cubicBezTo>
                        <a:pt x="6765" y="492"/>
                        <a:pt x="6747" y="495"/>
                        <a:pt x="6728" y="502"/>
                      </a:cubicBezTo>
                      <a:cubicBezTo>
                        <a:pt x="6557" y="566"/>
                        <a:pt x="6435" y="860"/>
                        <a:pt x="6365" y="954"/>
                      </a:cubicBezTo>
                      <a:cubicBezTo>
                        <a:pt x="6339" y="907"/>
                        <a:pt x="6313" y="863"/>
                        <a:pt x="6287" y="816"/>
                      </a:cubicBezTo>
                      <a:cubicBezTo>
                        <a:pt x="6276" y="796"/>
                        <a:pt x="6252" y="784"/>
                        <a:pt x="6229" y="784"/>
                      </a:cubicBezTo>
                      <a:cubicBezTo>
                        <a:pt x="6213" y="784"/>
                        <a:pt x="6197" y="790"/>
                        <a:pt x="6185" y="803"/>
                      </a:cubicBezTo>
                      <a:cubicBezTo>
                        <a:pt x="6144" y="851"/>
                        <a:pt x="6103" y="890"/>
                        <a:pt x="6058" y="928"/>
                      </a:cubicBezTo>
                      <a:cubicBezTo>
                        <a:pt x="6030" y="847"/>
                        <a:pt x="6099" y="739"/>
                        <a:pt x="6027" y="673"/>
                      </a:cubicBezTo>
                      <a:cubicBezTo>
                        <a:pt x="6013" y="660"/>
                        <a:pt x="5996" y="654"/>
                        <a:pt x="5979" y="654"/>
                      </a:cubicBezTo>
                      <a:cubicBezTo>
                        <a:pt x="5925" y="654"/>
                        <a:pt x="5860" y="712"/>
                        <a:pt x="5809" y="781"/>
                      </a:cubicBezTo>
                      <a:cubicBezTo>
                        <a:pt x="5798" y="553"/>
                        <a:pt x="5729" y="318"/>
                        <a:pt x="5560" y="270"/>
                      </a:cubicBezTo>
                      <a:cubicBezTo>
                        <a:pt x="5544" y="265"/>
                        <a:pt x="5529" y="263"/>
                        <a:pt x="5514" y="263"/>
                      </a:cubicBezTo>
                      <a:cubicBezTo>
                        <a:pt x="5443" y="263"/>
                        <a:pt x="5389" y="313"/>
                        <a:pt x="5349" y="374"/>
                      </a:cubicBezTo>
                      <a:cubicBezTo>
                        <a:pt x="5254" y="524"/>
                        <a:pt x="5199" y="719"/>
                        <a:pt x="5144" y="901"/>
                      </a:cubicBezTo>
                      <a:cubicBezTo>
                        <a:pt x="5096" y="845"/>
                        <a:pt x="5029" y="814"/>
                        <a:pt x="4958" y="814"/>
                      </a:cubicBezTo>
                      <a:cubicBezTo>
                        <a:pt x="4906" y="814"/>
                        <a:pt x="4853" y="830"/>
                        <a:pt x="4803" y="866"/>
                      </a:cubicBezTo>
                      <a:cubicBezTo>
                        <a:pt x="4754" y="796"/>
                        <a:pt x="4679" y="760"/>
                        <a:pt x="4607" y="760"/>
                      </a:cubicBezTo>
                      <a:cubicBezTo>
                        <a:pt x="4538" y="760"/>
                        <a:pt x="4470" y="792"/>
                        <a:pt x="4429" y="861"/>
                      </a:cubicBezTo>
                      <a:cubicBezTo>
                        <a:pt x="4461" y="698"/>
                        <a:pt x="4456" y="487"/>
                        <a:pt x="4293" y="452"/>
                      </a:cubicBezTo>
                      <a:cubicBezTo>
                        <a:pt x="4280" y="449"/>
                        <a:pt x="4266" y="447"/>
                        <a:pt x="4253" y="447"/>
                      </a:cubicBezTo>
                      <a:cubicBezTo>
                        <a:pt x="4078" y="447"/>
                        <a:pt x="3936" y="688"/>
                        <a:pt x="3833" y="854"/>
                      </a:cubicBezTo>
                      <a:cubicBezTo>
                        <a:pt x="3815" y="805"/>
                        <a:pt x="3762" y="657"/>
                        <a:pt x="3732" y="630"/>
                      </a:cubicBezTo>
                      <a:cubicBezTo>
                        <a:pt x="3714" y="613"/>
                        <a:pt x="3693" y="606"/>
                        <a:pt x="3671" y="606"/>
                      </a:cubicBezTo>
                      <a:cubicBezTo>
                        <a:pt x="3608" y="606"/>
                        <a:pt x="3537" y="665"/>
                        <a:pt x="3484" y="699"/>
                      </a:cubicBezTo>
                      <a:cubicBezTo>
                        <a:pt x="3478" y="634"/>
                        <a:pt x="3465" y="431"/>
                        <a:pt x="3380" y="431"/>
                      </a:cubicBezTo>
                      <a:cubicBezTo>
                        <a:pt x="3367" y="431"/>
                        <a:pt x="3353" y="436"/>
                        <a:pt x="3338" y="446"/>
                      </a:cubicBezTo>
                      <a:cubicBezTo>
                        <a:pt x="3248" y="501"/>
                        <a:pt x="3186" y="589"/>
                        <a:pt x="3141" y="677"/>
                      </a:cubicBezTo>
                      <a:cubicBezTo>
                        <a:pt x="3155" y="553"/>
                        <a:pt x="3139" y="426"/>
                        <a:pt x="3100" y="307"/>
                      </a:cubicBezTo>
                      <a:cubicBezTo>
                        <a:pt x="3069" y="217"/>
                        <a:pt x="3015" y="53"/>
                        <a:pt x="2906" y="27"/>
                      </a:cubicBezTo>
                      <a:cubicBezTo>
                        <a:pt x="2894" y="24"/>
                        <a:pt x="2882" y="23"/>
                        <a:pt x="2872" y="23"/>
                      </a:cubicBezTo>
                      <a:cubicBezTo>
                        <a:pt x="2785" y="23"/>
                        <a:pt x="2745" y="114"/>
                        <a:pt x="2707" y="187"/>
                      </a:cubicBezTo>
                      <a:cubicBezTo>
                        <a:pt x="2619" y="355"/>
                        <a:pt x="2545" y="530"/>
                        <a:pt x="2477" y="709"/>
                      </a:cubicBezTo>
                      <a:cubicBezTo>
                        <a:pt x="2397" y="645"/>
                        <a:pt x="2290" y="592"/>
                        <a:pt x="2200" y="592"/>
                      </a:cubicBezTo>
                      <a:cubicBezTo>
                        <a:pt x="2161" y="592"/>
                        <a:pt x="2124" y="602"/>
                        <a:pt x="2095" y="625"/>
                      </a:cubicBezTo>
                      <a:cubicBezTo>
                        <a:pt x="2079" y="571"/>
                        <a:pt x="2095" y="426"/>
                        <a:pt x="2064" y="375"/>
                      </a:cubicBezTo>
                      <a:cubicBezTo>
                        <a:pt x="2056" y="362"/>
                        <a:pt x="2047" y="357"/>
                        <a:pt x="2038" y="357"/>
                      </a:cubicBezTo>
                      <a:cubicBezTo>
                        <a:pt x="1984" y="357"/>
                        <a:pt x="1921" y="563"/>
                        <a:pt x="1914" y="595"/>
                      </a:cubicBezTo>
                      <a:cubicBezTo>
                        <a:pt x="1884" y="487"/>
                        <a:pt x="1834" y="384"/>
                        <a:pt x="1775" y="290"/>
                      </a:cubicBezTo>
                      <a:cubicBezTo>
                        <a:pt x="1722" y="202"/>
                        <a:pt x="1611" y="0"/>
                        <a:pt x="149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1" name="Google Shape;201;p7"/>
            <p:cNvGrpSpPr/>
            <p:nvPr/>
          </p:nvGrpSpPr>
          <p:grpSpPr>
            <a:xfrm>
              <a:off x="0" y="468223"/>
              <a:ext cx="9160502" cy="4675913"/>
              <a:chOff x="0" y="468223"/>
              <a:chExt cx="9160502" cy="4675913"/>
            </a:xfrm>
          </p:grpSpPr>
          <p:sp>
            <p:nvSpPr>
              <p:cNvPr id="202" name="Google Shape;202;p7"/>
              <p:cNvSpPr/>
              <p:nvPr/>
            </p:nvSpPr>
            <p:spPr>
              <a:xfrm>
                <a:off x="0" y="468223"/>
                <a:ext cx="9160502" cy="4675913"/>
              </a:xfrm>
              <a:custGeom>
                <a:avLst/>
                <a:gdLst/>
                <a:ahLst/>
                <a:cxnLst/>
                <a:rect l="l" t="t" r="r" b="b"/>
                <a:pathLst>
                  <a:path w="32622" h="16309" extrusionOk="0">
                    <a:moveTo>
                      <a:pt x="0" y="0"/>
                    </a:moveTo>
                    <a:lnTo>
                      <a:pt x="0" y="16308"/>
                    </a:lnTo>
                    <a:lnTo>
                      <a:pt x="32621" y="16308"/>
                    </a:lnTo>
                    <a:lnTo>
                      <a:pt x="326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7"/>
              <p:cNvSpPr/>
              <p:nvPr/>
            </p:nvSpPr>
            <p:spPr>
              <a:xfrm>
                <a:off x="7063" y="468223"/>
                <a:ext cx="5713216" cy="3218456"/>
              </a:xfrm>
              <a:custGeom>
                <a:avLst/>
                <a:gdLst/>
                <a:ahLst/>
                <a:cxnLst/>
                <a:rect l="l" t="t" r="r" b="b"/>
                <a:pathLst>
                  <a:path w="24152" h="11613" extrusionOk="0">
                    <a:moveTo>
                      <a:pt x="0" y="1"/>
                    </a:moveTo>
                    <a:lnTo>
                      <a:pt x="0" y="11613"/>
                    </a:lnTo>
                    <a:lnTo>
                      <a:pt x="1440" y="10129"/>
                    </a:lnTo>
                    <a:lnTo>
                      <a:pt x="3060" y="8456"/>
                    </a:lnTo>
                    <a:lnTo>
                      <a:pt x="4943" y="6516"/>
                    </a:lnTo>
                    <a:lnTo>
                      <a:pt x="11881" y="4008"/>
                    </a:lnTo>
                    <a:lnTo>
                      <a:pt x="16966" y="484"/>
                    </a:lnTo>
                    <a:lnTo>
                      <a:pt x="22690" y="1421"/>
                    </a:lnTo>
                    <a:lnTo>
                      <a:pt x="24151" y="1"/>
                    </a:lnTo>
                    <a:close/>
                  </a:path>
                </a:pathLst>
              </a:custGeom>
              <a:solidFill>
                <a:srgbClr val="634444">
                  <a:alpha val="19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7"/>
              <p:cNvSpPr/>
              <p:nvPr/>
            </p:nvSpPr>
            <p:spPr>
              <a:xfrm>
                <a:off x="6129508" y="2953588"/>
                <a:ext cx="3030947" cy="2190534"/>
              </a:xfrm>
              <a:custGeom>
                <a:avLst/>
                <a:gdLst/>
                <a:ahLst/>
                <a:cxnLst/>
                <a:rect l="l" t="t" r="r" b="b"/>
                <a:pathLst>
                  <a:path w="12813" h="7904" extrusionOk="0">
                    <a:moveTo>
                      <a:pt x="12813" y="1"/>
                    </a:moveTo>
                    <a:lnTo>
                      <a:pt x="8822" y="1350"/>
                    </a:lnTo>
                    <a:lnTo>
                      <a:pt x="7223" y="3375"/>
                    </a:lnTo>
                    <a:lnTo>
                      <a:pt x="5736" y="5264"/>
                    </a:lnTo>
                    <a:lnTo>
                      <a:pt x="5269" y="5858"/>
                    </a:lnTo>
                    <a:lnTo>
                      <a:pt x="0" y="7904"/>
                    </a:lnTo>
                    <a:lnTo>
                      <a:pt x="12813" y="7904"/>
                    </a:lnTo>
                    <a:lnTo>
                      <a:pt x="12813" y="1"/>
                    </a:lnTo>
                    <a:close/>
                  </a:path>
                </a:pathLst>
              </a:custGeom>
              <a:solidFill>
                <a:srgbClr val="634444">
                  <a:alpha val="11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5" name="Google Shape;205;p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7"/>
          <p:cNvSpPr txBox="1">
            <a:spLocks noGrp="1"/>
          </p:cNvSpPr>
          <p:nvPr>
            <p:ph type="body" idx="1"/>
          </p:nvPr>
        </p:nvSpPr>
        <p:spPr>
          <a:xfrm>
            <a:off x="715100" y="1602850"/>
            <a:ext cx="3230100" cy="25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9"/>
          <p:cNvGrpSpPr/>
          <p:nvPr/>
        </p:nvGrpSpPr>
        <p:grpSpPr>
          <a:xfrm>
            <a:off x="-4" y="750695"/>
            <a:ext cx="9160487" cy="4392889"/>
            <a:chOff x="-4" y="750695"/>
            <a:chExt cx="9160487" cy="4392889"/>
          </a:xfrm>
        </p:grpSpPr>
        <p:grpSp>
          <p:nvGrpSpPr>
            <p:cNvPr id="287" name="Google Shape;287;p9"/>
            <p:cNvGrpSpPr/>
            <p:nvPr/>
          </p:nvGrpSpPr>
          <p:grpSpPr>
            <a:xfrm>
              <a:off x="38382" y="750695"/>
              <a:ext cx="8441988" cy="646310"/>
              <a:chOff x="38382" y="750695"/>
              <a:chExt cx="8441988" cy="646310"/>
            </a:xfrm>
          </p:grpSpPr>
          <p:grpSp>
            <p:nvGrpSpPr>
              <p:cNvPr id="288" name="Google Shape;288;p9"/>
              <p:cNvGrpSpPr/>
              <p:nvPr/>
            </p:nvGrpSpPr>
            <p:grpSpPr>
              <a:xfrm>
                <a:off x="38382" y="866933"/>
                <a:ext cx="2552759" cy="471401"/>
                <a:chOff x="-96733" y="812573"/>
                <a:chExt cx="2531494" cy="467475"/>
              </a:xfrm>
            </p:grpSpPr>
            <p:sp>
              <p:nvSpPr>
                <p:cNvPr id="289" name="Google Shape;289;p9"/>
                <p:cNvSpPr/>
                <p:nvPr/>
              </p:nvSpPr>
              <p:spPr>
                <a:xfrm flipH="1">
                  <a:off x="-96733" y="812573"/>
                  <a:ext cx="2531494" cy="46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6" h="1652" extrusionOk="0">
                      <a:moveTo>
                        <a:pt x="1490" y="0"/>
                      </a:moveTo>
                      <a:cubicBezTo>
                        <a:pt x="1489" y="0"/>
                        <a:pt x="1489" y="0"/>
                        <a:pt x="1488" y="0"/>
                      </a:cubicBezTo>
                      <a:cubicBezTo>
                        <a:pt x="1398" y="0"/>
                        <a:pt x="1367" y="94"/>
                        <a:pt x="1343" y="162"/>
                      </a:cubicBezTo>
                      <a:cubicBezTo>
                        <a:pt x="1271" y="362"/>
                        <a:pt x="1237" y="572"/>
                        <a:pt x="1227" y="783"/>
                      </a:cubicBezTo>
                      <a:cubicBezTo>
                        <a:pt x="1196" y="755"/>
                        <a:pt x="1113" y="653"/>
                        <a:pt x="1078" y="628"/>
                      </a:cubicBezTo>
                      <a:cubicBezTo>
                        <a:pt x="1072" y="624"/>
                        <a:pt x="1066" y="622"/>
                        <a:pt x="1062" y="622"/>
                      </a:cubicBezTo>
                      <a:cubicBezTo>
                        <a:pt x="1007" y="622"/>
                        <a:pt x="1050" y="883"/>
                        <a:pt x="1050" y="883"/>
                      </a:cubicBezTo>
                      <a:cubicBezTo>
                        <a:pt x="999" y="823"/>
                        <a:pt x="933" y="769"/>
                        <a:pt x="862" y="769"/>
                      </a:cubicBezTo>
                      <a:cubicBezTo>
                        <a:pt x="831" y="769"/>
                        <a:pt x="800" y="779"/>
                        <a:pt x="768" y="803"/>
                      </a:cubicBezTo>
                      <a:cubicBezTo>
                        <a:pt x="720" y="840"/>
                        <a:pt x="705" y="895"/>
                        <a:pt x="705" y="954"/>
                      </a:cubicBezTo>
                      <a:cubicBezTo>
                        <a:pt x="632" y="896"/>
                        <a:pt x="533" y="864"/>
                        <a:pt x="446" y="851"/>
                      </a:cubicBezTo>
                      <a:cubicBezTo>
                        <a:pt x="442" y="850"/>
                        <a:pt x="438" y="850"/>
                        <a:pt x="435" y="850"/>
                      </a:cubicBezTo>
                      <a:cubicBezTo>
                        <a:pt x="341" y="850"/>
                        <a:pt x="440" y="1057"/>
                        <a:pt x="448" y="1113"/>
                      </a:cubicBezTo>
                      <a:cubicBezTo>
                        <a:pt x="442" y="1113"/>
                        <a:pt x="435" y="1113"/>
                        <a:pt x="429" y="1113"/>
                      </a:cubicBezTo>
                      <a:cubicBezTo>
                        <a:pt x="369" y="1113"/>
                        <a:pt x="299" y="1103"/>
                        <a:pt x="233" y="1103"/>
                      </a:cubicBezTo>
                      <a:cubicBezTo>
                        <a:pt x="144" y="1103"/>
                        <a:pt x="63" y="1123"/>
                        <a:pt x="28" y="1220"/>
                      </a:cubicBezTo>
                      <a:cubicBezTo>
                        <a:pt x="0" y="1298"/>
                        <a:pt x="45" y="1401"/>
                        <a:pt x="119" y="1425"/>
                      </a:cubicBezTo>
                      <a:cubicBezTo>
                        <a:pt x="94" y="1431"/>
                        <a:pt x="69" y="1438"/>
                        <a:pt x="45" y="1447"/>
                      </a:cubicBezTo>
                      <a:cubicBezTo>
                        <a:pt x="34" y="1451"/>
                        <a:pt x="36" y="1466"/>
                        <a:pt x="48" y="1467"/>
                      </a:cubicBezTo>
                      <a:cubicBezTo>
                        <a:pt x="66" y="1468"/>
                        <a:pt x="85" y="1468"/>
                        <a:pt x="104" y="1468"/>
                      </a:cubicBezTo>
                      <a:cubicBezTo>
                        <a:pt x="825" y="1468"/>
                        <a:pt x="1556" y="1334"/>
                        <a:pt x="2276" y="1289"/>
                      </a:cubicBezTo>
                      <a:cubicBezTo>
                        <a:pt x="2865" y="1252"/>
                        <a:pt x="3455" y="1234"/>
                        <a:pt x="4045" y="1234"/>
                      </a:cubicBezTo>
                      <a:cubicBezTo>
                        <a:pt x="4179" y="1234"/>
                        <a:pt x="4314" y="1235"/>
                        <a:pt x="4448" y="1237"/>
                      </a:cubicBezTo>
                      <a:cubicBezTo>
                        <a:pt x="5172" y="1248"/>
                        <a:pt x="5896" y="1292"/>
                        <a:pt x="6616" y="1366"/>
                      </a:cubicBezTo>
                      <a:cubicBezTo>
                        <a:pt x="7027" y="1410"/>
                        <a:pt x="7436" y="1458"/>
                        <a:pt x="7844" y="1518"/>
                      </a:cubicBezTo>
                      <a:cubicBezTo>
                        <a:pt x="8133" y="1559"/>
                        <a:pt x="8820" y="1652"/>
                        <a:pt x="8928" y="1652"/>
                      </a:cubicBezTo>
                      <a:cubicBezTo>
                        <a:pt x="8941" y="1652"/>
                        <a:pt x="8946" y="1650"/>
                        <a:pt x="8940" y="1647"/>
                      </a:cubicBezTo>
                      <a:cubicBezTo>
                        <a:pt x="8943" y="1489"/>
                        <a:pt x="8767" y="1483"/>
                        <a:pt x="8712" y="1464"/>
                      </a:cubicBezTo>
                      <a:cubicBezTo>
                        <a:pt x="8703" y="1376"/>
                        <a:pt x="8669" y="1299"/>
                        <a:pt x="8584" y="1257"/>
                      </a:cubicBezTo>
                      <a:cubicBezTo>
                        <a:pt x="8549" y="1238"/>
                        <a:pt x="8519" y="1231"/>
                        <a:pt x="8492" y="1231"/>
                      </a:cubicBezTo>
                      <a:cubicBezTo>
                        <a:pt x="8433" y="1231"/>
                        <a:pt x="8385" y="1263"/>
                        <a:pt x="8318" y="1287"/>
                      </a:cubicBezTo>
                      <a:cubicBezTo>
                        <a:pt x="8280" y="1237"/>
                        <a:pt x="8195" y="1224"/>
                        <a:pt x="8119" y="1224"/>
                      </a:cubicBezTo>
                      <a:cubicBezTo>
                        <a:pt x="8049" y="1224"/>
                        <a:pt x="7987" y="1235"/>
                        <a:pt x="7975" y="1240"/>
                      </a:cubicBezTo>
                      <a:cubicBezTo>
                        <a:pt x="8054" y="1086"/>
                        <a:pt x="8106" y="908"/>
                        <a:pt x="7999" y="817"/>
                      </a:cubicBezTo>
                      <a:cubicBezTo>
                        <a:pt x="7973" y="795"/>
                        <a:pt x="7945" y="786"/>
                        <a:pt x="7917" y="786"/>
                      </a:cubicBezTo>
                      <a:cubicBezTo>
                        <a:pt x="7871" y="786"/>
                        <a:pt x="7824" y="811"/>
                        <a:pt x="7781" y="837"/>
                      </a:cubicBezTo>
                      <a:cubicBezTo>
                        <a:pt x="7673" y="904"/>
                        <a:pt x="7571" y="989"/>
                        <a:pt x="7471" y="1075"/>
                      </a:cubicBezTo>
                      <a:cubicBezTo>
                        <a:pt x="7471" y="1054"/>
                        <a:pt x="7509" y="822"/>
                        <a:pt x="7358" y="822"/>
                      </a:cubicBezTo>
                      <a:cubicBezTo>
                        <a:pt x="7210" y="822"/>
                        <a:pt x="7101" y="997"/>
                        <a:pt x="6961" y="1118"/>
                      </a:cubicBezTo>
                      <a:cubicBezTo>
                        <a:pt x="6959" y="882"/>
                        <a:pt x="6953" y="492"/>
                        <a:pt x="6781" y="492"/>
                      </a:cubicBezTo>
                      <a:cubicBezTo>
                        <a:pt x="6765" y="492"/>
                        <a:pt x="6747" y="495"/>
                        <a:pt x="6728" y="502"/>
                      </a:cubicBezTo>
                      <a:cubicBezTo>
                        <a:pt x="6557" y="566"/>
                        <a:pt x="6435" y="860"/>
                        <a:pt x="6365" y="954"/>
                      </a:cubicBezTo>
                      <a:cubicBezTo>
                        <a:pt x="6339" y="907"/>
                        <a:pt x="6313" y="863"/>
                        <a:pt x="6287" y="816"/>
                      </a:cubicBezTo>
                      <a:cubicBezTo>
                        <a:pt x="6276" y="796"/>
                        <a:pt x="6252" y="784"/>
                        <a:pt x="6229" y="784"/>
                      </a:cubicBezTo>
                      <a:cubicBezTo>
                        <a:pt x="6213" y="784"/>
                        <a:pt x="6197" y="790"/>
                        <a:pt x="6185" y="803"/>
                      </a:cubicBezTo>
                      <a:cubicBezTo>
                        <a:pt x="6144" y="851"/>
                        <a:pt x="6103" y="890"/>
                        <a:pt x="6058" y="928"/>
                      </a:cubicBezTo>
                      <a:cubicBezTo>
                        <a:pt x="6030" y="847"/>
                        <a:pt x="6099" y="739"/>
                        <a:pt x="6027" y="673"/>
                      </a:cubicBezTo>
                      <a:cubicBezTo>
                        <a:pt x="6013" y="660"/>
                        <a:pt x="5996" y="654"/>
                        <a:pt x="5979" y="654"/>
                      </a:cubicBezTo>
                      <a:cubicBezTo>
                        <a:pt x="5925" y="654"/>
                        <a:pt x="5860" y="712"/>
                        <a:pt x="5809" y="781"/>
                      </a:cubicBezTo>
                      <a:cubicBezTo>
                        <a:pt x="5798" y="553"/>
                        <a:pt x="5729" y="318"/>
                        <a:pt x="5560" y="270"/>
                      </a:cubicBezTo>
                      <a:cubicBezTo>
                        <a:pt x="5544" y="265"/>
                        <a:pt x="5529" y="263"/>
                        <a:pt x="5514" y="263"/>
                      </a:cubicBezTo>
                      <a:cubicBezTo>
                        <a:pt x="5443" y="263"/>
                        <a:pt x="5389" y="313"/>
                        <a:pt x="5349" y="374"/>
                      </a:cubicBezTo>
                      <a:cubicBezTo>
                        <a:pt x="5254" y="524"/>
                        <a:pt x="5199" y="719"/>
                        <a:pt x="5144" y="901"/>
                      </a:cubicBezTo>
                      <a:cubicBezTo>
                        <a:pt x="5096" y="845"/>
                        <a:pt x="5029" y="814"/>
                        <a:pt x="4958" y="814"/>
                      </a:cubicBezTo>
                      <a:cubicBezTo>
                        <a:pt x="4906" y="814"/>
                        <a:pt x="4853" y="830"/>
                        <a:pt x="4803" y="866"/>
                      </a:cubicBezTo>
                      <a:cubicBezTo>
                        <a:pt x="4754" y="796"/>
                        <a:pt x="4679" y="760"/>
                        <a:pt x="4607" y="760"/>
                      </a:cubicBezTo>
                      <a:cubicBezTo>
                        <a:pt x="4538" y="760"/>
                        <a:pt x="4470" y="792"/>
                        <a:pt x="4429" y="861"/>
                      </a:cubicBezTo>
                      <a:cubicBezTo>
                        <a:pt x="4461" y="698"/>
                        <a:pt x="4456" y="487"/>
                        <a:pt x="4293" y="452"/>
                      </a:cubicBezTo>
                      <a:cubicBezTo>
                        <a:pt x="4280" y="449"/>
                        <a:pt x="4266" y="447"/>
                        <a:pt x="4253" y="447"/>
                      </a:cubicBezTo>
                      <a:cubicBezTo>
                        <a:pt x="4078" y="447"/>
                        <a:pt x="3936" y="688"/>
                        <a:pt x="3833" y="854"/>
                      </a:cubicBezTo>
                      <a:cubicBezTo>
                        <a:pt x="3815" y="805"/>
                        <a:pt x="3762" y="657"/>
                        <a:pt x="3732" y="630"/>
                      </a:cubicBezTo>
                      <a:cubicBezTo>
                        <a:pt x="3714" y="613"/>
                        <a:pt x="3693" y="606"/>
                        <a:pt x="3671" y="606"/>
                      </a:cubicBezTo>
                      <a:cubicBezTo>
                        <a:pt x="3608" y="606"/>
                        <a:pt x="3537" y="665"/>
                        <a:pt x="3484" y="699"/>
                      </a:cubicBezTo>
                      <a:cubicBezTo>
                        <a:pt x="3478" y="634"/>
                        <a:pt x="3465" y="431"/>
                        <a:pt x="3380" y="431"/>
                      </a:cubicBezTo>
                      <a:cubicBezTo>
                        <a:pt x="3367" y="431"/>
                        <a:pt x="3353" y="436"/>
                        <a:pt x="3338" y="446"/>
                      </a:cubicBezTo>
                      <a:cubicBezTo>
                        <a:pt x="3248" y="501"/>
                        <a:pt x="3186" y="589"/>
                        <a:pt x="3141" y="677"/>
                      </a:cubicBezTo>
                      <a:cubicBezTo>
                        <a:pt x="3155" y="553"/>
                        <a:pt x="3139" y="426"/>
                        <a:pt x="3100" y="307"/>
                      </a:cubicBezTo>
                      <a:cubicBezTo>
                        <a:pt x="3069" y="217"/>
                        <a:pt x="3015" y="53"/>
                        <a:pt x="2906" y="27"/>
                      </a:cubicBezTo>
                      <a:cubicBezTo>
                        <a:pt x="2894" y="24"/>
                        <a:pt x="2882" y="23"/>
                        <a:pt x="2872" y="23"/>
                      </a:cubicBezTo>
                      <a:cubicBezTo>
                        <a:pt x="2785" y="23"/>
                        <a:pt x="2745" y="114"/>
                        <a:pt x="2707" y="187"/>
                      </a:cubicBezTo>
                      <a:cubicBezTo>
                        <a:pt x="2619" y="355"/>
                        <a:pt x="2545" y="530"/>
                        <a:pt x="2477" y="709"/>
                      </a:cubicBezTo>
                      <a:cubicBezTo>
                        <a:pt x="2397" y="645"/>
                        <a:pt x="2290" y="592"/>
                        <a:pt x="2200" y="592"/>
                      </a:cubicBezTo>
                      <a:cubicBezTo>
                        <a:pt x="2161" y="592"/>
                        <a:pt x="2124" y="602"/>
                        <a:pt x="2095" y="625"/>
                      </a:cubicBezTo>
                      <a:cubicBezTo>
                        <a:pt x="2079" y="571"/>
                        <a:pt x="2095" y="426"/>
                        <a:pt x="2064" y="375"/>
                      </a:cubicBezTo>
                      <a:cubicBezTo>
                        <a:pt x="2056" y="362"/>
                        <a:pt x="2047" y="357"/>
                        <a:pt x="2038" y="357"/>
                      </a:cubicBezTo>
                      <a:cubicBezTo>
                        <a:pt x="1984" y="357"/>
                        <a:pt x="1921" y="563"/>
                        <a:pt x="1914" y="595"/>
                      </a:cubicBezTo>
                      <a:cubicBezTo>
                        <a:pt x="1884" y="487"/>
                        <a:pt x="1834" y="384"/>
                        <a:pt x="1775" y="290"/>
                      </a:cubicBezTo>
                      <a:cubicBezTo>
                        <a:pt x="1722" y="202"/>
                        <a:pt x="1611" y="0"/>
                        <a:pt x="14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9"/>
                <p:cNvSpPr/>
                <p:nvPr/>
              </p:nvSpPr>
              <p:spPr>
                <a:xfrm flipH="1">
                  <a:off x="-96733" y="812573"/>
                  <a:ext cx="2531494" cy="46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6" h="1652" extrusionOk="0">
                      <a:moveTo>
                        <a:pt x="1490" y="0"/>
                      </a:moveTo>
                      <a:cubicBezTo>
                        <a:pt x="1489" y="0"/>
                        <a:pt x="1489" y="0"/>
                        <a:pt x="1488" y="0"/>
                      </a:cubicBezTo>
                      <a:cubicBezTo>
                        <a:pt x="1398" y="0"/>
                        <a:pt x="1367" y="94"/>
                        <a:pt x="1343" y="162"/>
                      </a:cubicBezTo>
                      <a:cubicBezTo>
                        <a:pt x="1271" y="362"/>
                        <a:pt x="1237" y="572"/>
                        <a:pt x="1227" y="783"/>
                      </a:cubicBezTo>
                      <a:cubicBezTo>
                        <a:pt x="1196" y="755"/>
                        <a:pt x="1113" y="653"/>
                        <a:pt x="1078" y="628"/>
                      </a:cubicBezTo>
                      <a:cubicBezTo>
                        <a:pt x="1072" y="624"/>
                        <a:pt x="1066" y="622"/>
                        <a:pt x="1062" y="622"/>
                      </a:cubicBezTo>
                      <a:cubicBezTo>
                        <a:pt x="1007" y="622"/>
                        <a:pt x="1050" y="883"/>
                        <a:pt x="1050" y="883"/>
                      </a:cubicBezTo>
                      <a:cubicBezTo>
                        <a:pt x="999" y="823"/>
                        <a:pt x="933" y="769"/>
                        <a:pt x="862" y="769"/>
                      </a:cubicBezTo>
                      <a:cubicBezTo>
                        <a:pt x="831" y="769"/>
                        <a:pt x="800" y="779"/>
                        <a:pt x="768" y="803"/>
                      </a:cubicBezTo>
                      <a:cubicBezTo>
                        <a:pt x="720" y="840"/>
                        <a:pt x="705" y="895"/>
                        <a:pt x="705" y="954"/>
                      </a:cubicBezTo>
                      <a:cubicBezTo>
                        <a:pt x="632" y="896"/>
                        <a:pt x="533" y="864"/>
                        <a:pt x="446" y="851"/>
                      </a:cubicBezTo>
                      <a:cubicBezTo>
                        <a:pt x="442" y="850"/>
                        <a:pt x="438" y="850"/>
                        <a:pt x="435" y="850"/>
                      </a:cubicBezTo>
                      <a:cubicBezTo>
                        <a:pt x="341" y="850"/>
                        <a:pt x="440" y="1057"/>
                        <a:pt x="448" y="1113"/>
                      </a:cubicBezTo>
                      <a:cubicBezTo>
                        <a:pt x="442" y="1113"/>
                        <a:pt x="435" y="1113"/>
                        <a:pt x="429" y="1113"/>
                      </a:cubicBezTo>
                      <a:cubicBezTo>
                        <a:pt x="369" y="1113"/>
                        <a:pt x="299" y="1103"/>
                        <a:pt x="233" y="1103"/>
                      </a:cubicBezTo>
                      <a:cubicBezTo>
                        <a:pt x="144" y="1103"/>
                        <a:pt x="63" y="1123"/>
                        <a:pt x="28" y="1220"/>
                      </a:cubicBezTo>
                      <a:cubicBezTo>
                        <a:pt x="0" y="1298"/>
                        <a:pt x="45" y="1401"/>
                        <a:pt x="119" y="1425"/>
                      </a:cubicBezTo>
                      <a:cubicBezTo>
                        <a:pt x="94" y="1431"/>
                        <a:pt x="69" y="1438"/>
                        <a:pt x="45" y="1447"/>
                      </a:cubicBezTo>
                      <a:cubicBezTo>
                        <a:pt x="34" y="1451"/>
                        <a:pt x="36" y="1466"/>
                        <a:pt x="48" y="1467"/>
                      </a:cubicBezTo>
                      <a:cubicBezTo>
                        <a:pt x="66" y="1468"/>
                        <a:pt x="85" y="1468"/>
                        <a:pt x="104" y="1468"/>
                      </a:cubicBezTo>
                      <a:cubicBezTo>
                        <a:pt x="825" y="1468"/>
                        <a:pt x="1556" y="1334"/>
                        <a:pt x="2276" y="1289"/>
                      </a:cubicBezTo>
                      <a:cubicBezTo>
                        <a:pt x="2865" y="1252"/>
                        <a:pt x="3455" y="1234"/>
                        <a:pt x="4045" y="1234"/>
                      </a:cubicBezTo>
                      <a:cubicBezTo>
                        <a:pt x="4179" y="1234"/>
                        <a:pt x="4314" y="1235"/>
                        <a:pt x="4448" y="1237"/>
                      </a:cubicBezTo>
                      <a:cubicBezTo>
                        <a:pt x="5172" y="1248"/>
                        <a:pt x="5896" y="1292"/>
                        <a:pt x="6616" y="1366"/>
                      </a:cubicBezTo>
                      <a:cubicBezTo>
                        <a:pt x="7027" y="1410"/>
                        <a:pt x="7436" y="1458"/>
                        <a:pt x="7844" y="1518"/>
                      </a:cubicBezTo>
                      <a:cubicBezTo>
                        <a:pt x="8133" y="1559"/>
                        <a:pt x="8820" y="1652"/>
                        <a:pt x="8928" y="1652"/>
                      </a:cubicBezTo>
                      <a:cubicBezTo>
                        <a:pt x="8941" y="1652"/>
                        <a:pt x="8946" y="1650"/>
                        <a:pt x="8940" y="1647"/>
                      </a:cubicBezTo>
                      <a:cubicBezTo>
                        <a:pt x="8943" y="1489"/>
                        <a:pt x="8767" y="1483"/>
                        <a:pt x="8712" y="1464"/>
                      </a:cubicBezTo>
                      <a:cubicBezTo>
                        <a:pt x="8703" y="1376"/>
                        <a:pt x="8669" y="1299"/>
                        <a:pt x="8584" y="1257"/>
                      </a:cubicBezTo>
                      <a:cubicBezTo>
                        <a:pt x="8549" y="1238"/>
                        <a:pt x="8519" y="1231"/>
                        <a:pt x="8492" y="1231"/>
                      </a:cubicBezTo>
                      <a:cubicBezTo>
                        <a:pt x="8433" y="1231"/>
                        <a:pt x="8385" y="1263"/>
                        <a:pt x="8318" y="1287"/>
                      </a:cubicBezTo>
                      <a:cubicBezTo>
                        <a:pt x="8280" y="1237"/>
                        <a:pt x="8195" y="1224"/>
                        <a:pt x="8119" y="1224"/>
                      </a:cubicBezTo>
                      <a:cubicBezTo>
                        <a:pt x="8049" y="1224"/>
                        <a:pt x="7987" y="1235"/>
                        <a:pt x="7975" y="1240"/>
                      </a:cubicBezTo>
                      <a:cubicBezTo>
                        <a:pt x="8054" y="1086"/>
                        <a:pt x="8106" y="908"/>
                        <a:pt x="7999" y="817"/>
                      </a:cubicBezTo>
                      <a:cubicBezTo>
                        <a:pt x="7973" y="795"/>
                        <a:pt x="7945" y="786"/>
                        <a:pt x="7917" y="786"/>
                      </a:cubicBezTo>
                      <a:cubicBezTo>
                        <a:pt x="7871" y="786"/>
                        <a:pt x="7824" y="811"/>
                        <a:pt x="7781" y="837"/>
                      </a:cubicBezTo>
                      <a:cubicBezTo>
                        <a:pt x="7673" y="904"/>
                        <a:pt x="7571" y="989"/>
                        <a:pt x="7471" y="1075"/>
                      </a:cubicBezTo>
                      <a:cubicBezTo>
                        <a:pt x="7471" y="1054"/>
                        <a:pt x="7509" y="822"/>
                        <a:pt x="7358" y="822"/>
                      </a:cubicBezTo>
                      <a:cubicBezTo>
                        <a:pt x="7210" y="822"/>
                        <a:pt x="7101" y="997"/>
                        <a:pt x="6961" y="1118"/>
                      </a:cubicBezTo>
                      <a:cubicBezTo>
                        <a:pt x="6959" y="882"/>
                        <a:pt x="6953" y="492"/>
                        <a:pt x="6781" y="492"/>
                      </a:cubicBezTo>
                      <a:cubicBezTo>
                        <a:pt x="6765" y="492"/>
                        <a:pt x="6747" y="495"/>
                        <a:pt x="6728" y="502"/>
                      </a:cubicBezTo>
                      <a:cubicBezTo>
                        <a:pt x="6557" y="566"/>
                        <a:pt x="6435" y="860"/>
                        <a:pt x="6365" y="954"/>
                      </a:cubicBezTo>
                      <a:cubicBezTo>
                        <a:pt x="6339" y="907"/>
                        <a:pt x="6313" y="863"/>
                        <a:pt x="6287" y="816"/>
                      </a:cubicBezTo>
                      <a:cubicBezTo>
                        <a:pt x="6276" y="796"/>
                        <a:pt x="6252" y="784"/>
                        <a:pt x="6229" y="784"/>
                      </a:cubicBezTo>
                      <a:cubicBezTo>
                        <a:pt x="6213" y="784"/>
                        <a:pt x="6197" y="790"/>
                        <a:pt x="6185" y="803"/>
                      </a:cubicBezTo>
                      <a:cubicBezTo>
                        <a:pt x="6144" y="851"/>
                        <a:pt x="6103" y="890"/>
                        <a:pt x="6058" y="928"/>
                      </a:cubicBezTo>
                      <a:cubicBezTo>
                        <a:pt x="6030" y="847"/>
                        <a:pt x="6099" y="739"/>
                        <a:pt x="6027" y="673"/>
                      </a:cubicBezTo>
                      <a:cubicBezTo>
                        <a:pt x="6013" y="660"/>
                        <a:pt x="5996" y="654"/>
                        <a:pt x="5979" y="654"/>
                      </a:cubicBezTo>
                      <a:cubicBezTo>
                        <a:pt x="5925" y="654"/>
                        <a:pt x="5860" y="712"/>
                        <a:pt x="5809" y="781"/>
                      </a:cubicBezTo>
                      <a:cubicBezTo>
                        <a:pt x="5798" y="553"/>
                        <a:pt x="5729" y="318"/>
                        <a:pt x="5560" y="270"/>
                      </a:cubicBezTo>
                      <a:cubicBezTo>
                        <a:pt x="5544" y="265"/>
                        <a:pt x="5529" y="263"/>
                        <a:pt x="5514" y="263"/>
                      </a:cubicBezTo>
                      <a:cubicBezTo>
                        <a:pt x="5443" y="263"/>
                        <a:pt x="5389" y="313"/>
                        <a:pt x="5349" y="374"/>
                      </a:cubicBezTo>
                      <a:cubicBezTo>
                        <a:pt x="5254" y="524"/>
                        <a:pt x="5199" y="719"/>
                        <a:pt x="5144" y="901"/>
                      </a:cubicBezTo>
                      <a:cubicBezTo>
                        <a:pt x="5096" y="845"/>
                        <a:pt x="5029" y="814"/>
                        <a:pt x="4958" y="814"/>
                      </a:cubicBezTo>
                      <a:cubicBezTo>
                        <a:pt x="4906" y="814"/>
                        <a:pt x="4853" y="830"/>
                        <a:pt x="4803" y="866"/>
                      </a:cubicBezTo>
                      <a:cubicBezTo>
                        <a:pt x="4754" y="796"/>
                        <a:pt x="4679" y="760"/>
                        <a:pt x="4607" y="760"/>
                      </a:cubicBezTo>
                      <a:cubicBezTo>
                        <a:pt x="4538" y="760"/>
                        <a:pt x="4470" y="792"/>
                        <a:pt x="4429" y="861"/>
                      </a:cubicBezTo>
                      <a:cubicBezTo>
                        <a:pt x="4461" y="698"/>
                        <a:pt x="4456" y="487"/>
                        <a:pt x="4293" y="452"/>
                      </a:cubicBezTo>
                      <a:cubicBezTo>
                        <a:pt x="4280" y="449"/>
                        <a:pt x="4266" y="447"/>
                        <a:pt x="4253" y="447"/>
                      </a:cubicBezTo>
                      <a:cubicBezTo>
                        <a:pt x="4078" y="447"/>
                        <a:pt x="3936" y="688"/>
                        <a:pt x="3833" y="854"/>
                      </a:cubicBezTo>
                      <a:cubicBezTo>
                        <a:pt x="3815" y="805"/>
                        <a:pt x="3762" y="657"/>
                        <a:pt x="3732" y="630"/>
                      </a:cubicBezTo>
                      <a:cubicBezTo>
                        <a:pt x="3714" y="613"/>
                        <a:pt x="3693" y="606"/>
                        <a:pt x="3671" y="606"/>
                      </a:cubicBezTo>
                      <a:cubicBezTo>
                        <a:pt x="3608" y="606"/>
                        <a:pt x="3537" y="665"/>
                        <a:pt x="3484" y="699"/>
                      </a:cubicBezTo>
                      <a:cubicBezTo>
                        <a:pt x="3478" y="634"/>
                        <a:pt x="3465" y="431"/>
                        <a:pt x="3380" y="431"/>
                      </a:cubicBezTo>
                      <a:cubicBezTo>
                        <a:pt x="3367" y="431"/>
                        <a:pt x="3353" y="436"/>
                        <a:pt x="3338" y="446"/>
                      </a:cubicBezTo>
                      <a:cubicBezTo>
                        <a:pt x="3248" y="501"/>
                        <a:pt x="3186" y="589"/>
                        <a:pt x="3141" y="677"/>
                      </a:cubicBezTo>
                      <a:cubicBezTo>
                        <a:pt x="3155" y="553"/>
                        <a:pt x="3139" y="426"/>
                        <a:pt x="3100" y="307"/>
                      </a:cubicBezTo>
                      <a:cubicBezTo>
                        <a:pt x="3069" y="217"/>
                        <a:pt x="3015" y="53"/>
                        <a:pt x="2906" y="27"/>
                      </a:cubicBezTo>
                      <a:cubicBezTo>
                        <a:pt x="2894" y="24"/>
                        <a:pt x="2882" y="23"/>
                        <a:pt x="2872" y="23"/>
                      </a:cubicBezTo>
                      <a:cubicBezTo>
                        <a:pt x="2785" y="23"/>
                        <a:pt x="2745" y="114"/>
                        <a:pt x="2707" y="187"/>
                      </a:cubicBezTo>
                      <a:cubicBezTo>
                        <a:pt x="2619" y="355"/>
                        <a:pt x="2545" y="530"/>
                        <a:pt x="2477" y="709"/>
                      </a:cubicBezTo>
                      <a:cubicBezTo>
                        <a:pt x="2397" y="645"/>
                        <a:pt x="2290" y="592"/>
                        <a:pt x="2200" y="592"/>
                      </a:cubicBezTo>
                      <a:cubicBezTo>
                        <a:pt x="2161" y="592"/>
                        <a:pt x="2124" y="602"/>
                        <a:pt x="2095" y="625"/>
                      </a:cubicBezTo>
                      <a:cubicBezTo>
                        <a:pt x="2079" y="571"/>
                        <a:pt x="2095" y="426"/>
                        <a:pt x="2064" y="375"/>
                      </a:cubicBezTo>
                      <a:cubicBezTo>
                        <a:pt x="2056" y="362"/>
                        <a:pt x="2047" y="357"/>
                        <a:pt x="2038" y="357"/>
                      </a:cubicBezTo>
                      <a:cubicBezTo>
                        <a:pt x="1984" y="357"/>
                        <a:pt x="1921" y="563"/>
                        <a:pt x="1914" y="595"/>
                      </a:cubicBezTo>
                      <a:cubicBezTo>
                        <a:pt x="1884" y="487"/>
                        <a:pt x="1834" y="384"/>
                        <a:pt x="1775" y="290"/>
                      </a:cubicBezTo>
                      <a:cubicBezTo>
                        <a:pt x="1722" y="202"/>
                        <a:pt x="1611" y="0"/>
                        <a:pt x="149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1" name="Google Shape;291;p9"/>
              <p:cNvGrpSpPr/>
              <p:nvPr/>
            </p:nvGrpSpPr>
            <p:grpSpPr>
              <a:xfrm flipH="1">
                <a:off x="3695353" y="924612"/>
                <a:ext cx="1595403" cy="298478"/>
                <a:chOff x="7561898" y="942986"/>
                <a:chExt cx="1582113" cy="295992"/>
              </a:xfrm>
            </p:grpSpPr>
            <p:sp>
              <p:nvSpPr>
                <p:cNvPr id="292" name="Google Shape;292;p9"/>
                <p:cNvSpPr/>
                <p:nvPr/>
              </p:nvSpPr>
              <p:spPr>
                <a:xfrm flipH="1">
                  <a:off x="7561898" y="942986"/>
                  <a:ext cx="1582113" cy="295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1" h="1046" extrusionOk="0">
                      <a:moveTo>
                        <a:pt x="1556" y="0"/>
                      </a:moveTo>
                      <a:cubicBezTo>
                        <a:pt x="1535" y="0"/>
                        <a:pt x="1514" y="12"/>
                        <a:pt x="1510" y="34"/>
                      </a:cubicBezTo>
                      <a:cubicBezTo>
                        <a:pt x="1473" y="226"/>
                        <a:pt x="1452" y="417"/>
                        <a:pt x="1450" y="611"/>
                      </a:cubicBezTo>
                      <a:cubicBezTo>
                        <a:pt x="1396" y="552"/>
                        <a:pt x="1341" y="356"/>
                        <a:pt x="1294" y="291"/>
                      </a:cubicBezTo>
                      <a:cubicBezTo>
                        <a:pt x="1285" y="278"/>
                        <a:pt x="1277" y="272"/>
                        <a:pt x="1270" y="272"/>
                      </a:cubicBezTo>
                      <a:cubicBezTo>
                        <a:pt x="1218" y="272"/>
                        <a:pt x="1207" y="555"/>
                        <a:pt x="1202" y="595"/>
                      </a:cubicBezTo>
                      <a:cubicBezTo>
                        <a:pt x="1132" y="498"/>
                        <a:pt x="1112" y="327"/>
                        <a:pt x="970" y="316"/>
                      </a:cubicBezTo>
                      <a:cubicBezTo>
                        <a:pt x="965" y="316"/>
                        <a:pt x="961" y="316"/>
                        <a:pt x="957" y="316"/>
                      </a:cubicBezTo>
                      <a:cubicBezTo>
                        <a:pt x="864" y="316"/>
                        <a:pt x="868" y="403"/>
                        <a:pt x="793" y="421"/>
                      </a:cubicBezTo>
                      <a:cubicBezTo>
                        <a:pt x="788" y="422"/>
                        <a:pt x="782" y="423"/>
                        <a:pt x="777" y="423"/>
                      </a:cubicBezTo>
                      <a:cubicBezTo>
                        <a:pt x="711" y="423"/>
                        <a:pt x="656" y="329"/>
                        <a:pt x="563" y="329"/>
                      </a:cubicBezTo>
                      <a:cubicBezTo>
                        <a:pt x="546" y="329"/>
                        <a:pt x="527" y="332"/>
                        <a:pt x="507" y="340"/>
                      </a:cubicBezTo>
                      <a:cubicBezTo>
                        <a:pt x="420" y="375"/>
                        <a:pt x="391" y="444"/>
                        <a:pt x="397" y="524"/>
                      </a:cubicBezTo>
                      <a:lnTo>
                        <a:pt x="262" y="524"/>
                      </a:lnTo>
                      <a:cubicBezTo>
                        <a:pt x="235" y="524"/>
                        <a:pt x="215" y="546"/>
                        <a:pt x="215" y="572"/>
                      </a:cubicBezTo>
                      <a:cubicBezTo>
                        <a:pt x="213" y="624"/>
                        <a:pt x="212" y="676"/>
                        <a:pt x="209" y="730"/>
                      </a:cubicBezTo>
                      <a:cubicBezTo>
                        <a:pt x="175" y="710"/>
                        <a:pt x="141" y="689"/>
                        <a:pt x="106" y="670"/>
                      </a:cubicBezTo>
                      <a:cubicBezTo>
                        <a:pt x="98" y="665"/>
                        <a:pt x="90" y="663"/>
                        <a:pt x="82" y="663"/>
                      </a:cubicBezTo>
                      <a:cubicBezTo>
                        <a:pt x="61" y="663"/>
                        <a:pt x="41" y="678"/>
                        <a:pt x="34" y="700"/>
                      </a:cubicBezTo>
                      <a:cubicBezTo>
                        <a:pt x="22" y="732"/>
                        <a:pt x="13" y="766"/>
                        <a:pt x="4" y="798"/>
                      </a:cubicBezTo>
                      <a:cubicBezTo>
                        <a:pt x="1" y="798"/>
                        <a:pt x="1" y="803"/>
                        <a:pt x="3" y="804"/>
                      </a:cubicBezTo>
                      <a:cubicBezTo>
                        <a:pt x="113" y="831"/>
                        <a:pt x="2308" y="1046"/>
                        <a:pt x="4100" y="1046"/>
                      </a:cubicBezTo>
                      <a:cubicBezTo>
                        <a:pt x="4635" y="1046"/>
                        <a:pt x="5134" y="1027"/>
                        <a:pt x="5531" y="978"/>
                      </a:cubicBezTo>
                      <a:cubicBezTo>
                        <a:pt x="5572" y="973"/>
                        <a:pt x="5590" y="904"/>
                        <a:pt x="5538" y="889"/>
                      </a:cubicBezTo>
                      <a:cubicBezTo>
                        <a:pt x="5350" y="834"/>
                        <a:pt x="5171" y="809"/>
                        <a:pt x="4984" y="809"/>
                      </a:cubicBezTo>
                      <a:cubicBezTo>
                        <a:pt x="4966" y="809"/>
                        <a:pt x="4949" y="809"/>
                        <a:pt x="4931" y="809"/>
                      </a:cubicBezTo>
                      <a:cubicBezTo>
                        <a:pt x="4985" y="771"/>
                        <a:pt x="5038" y="731"/>
                        <a:pt x="5090" y="693"/>
                      </a:cubicBezTo>
                      <a:cubicBezTo>
                        <a:pt x="5121" y="669"/>
                        <a:pt x="5109" y="627"/>
                        <a:pt x="5073" y="623"/>
                      </a:cubicBezTo>
                      <a:cubicBezTo>
                        <a:pt x="4980" y="611"/>
                        <a:pt x="4890" y="605"/>
                        <a:pt x="4800" y="605"/>
                      </a:cubicBezTo>
                      <a:cubicBezTo>
                        <a:pt x="4747" y="605"/>
                        <a:pt x="4695" y="607"/>
                        <a:pt x="4642" y="611"/>
                      </a:cubicBezTo>
                      <a:cubicBezTo>
                        <a:pt x="4712" y="549"/>
                        <a:pt x="4755" y="466"/>
                        <a:pt x="4677" y="380"/>
                      </a:cubicBezTo>
                      <a:cubicBezTo>
                        <a:pt x="4648" y="349"/>
                        <a:pt x="4606" y="336"/>
                        <a:pt x="4555" y="336"/>
                      </a:cubicBezTo>
                      <a:cubicBezTo>
                        <a:pt x="4402" y="336"/>
                        <a:pt x="4173" y="457"/>
                        <a:pt x="4007" y="555"/>
                      </a:cubicBezTo>
                      <a:cubicBezTo>
                        <a:pt x="4068" y="453"/>
                        <a:pt x="4106" y="343"/>
                        <a:pt x="4126" y="209"/>
                      </a:cubicBezTo>
                      <a:cubicBezTo>
                        <a:pt x="4130" y="187"/>
                        <a:pt x="4115" y="160"/>
                        <a:pt x="4091" y="160"/>
                      </a:cubicBezTo>
                      <a:cubicBezTo>
                        <a:pt x="4088" y="160"/>
                        <a:pt x="4084" y="161"/>
                        <a:pt x="4080" y="162"/>
                      </a:cubicBezTo>
                      <a:cubicBezTo>
                        <a:pt x="3813" y="260"/>
                        <a:pt x="3603" y="407"/>
                        <a:pt x="3442" y="633"/>
                      </a:cubicBezTo>
                      <a:cubicBezTo>
                        <a:pt x="3395" y="507"/>
                        <a:pt x="3295" y="452"/>
                        <a:pt x="3208" y="452"/>
                      </a:cubicBezTo>
                      <a:cubicBezTo>
                        <a:pt x="3140" y="452"/>
                        <a:pt x="3079" y="485"/>
                        <a:pt x="3056" y="544"/>
                      </a:cubicBezTo>
                      <a:cubicBezTo>
                        <a:pt x="3038" y="521"/>
                        <a:pt x="3018" y="502"/>
                        <a:pt x="3000" y="479"/>
                      </a:cubicBezTo>
                      <a:cubicBezTo>
                        <a:pt x="2994" y="471"/>
                        <a:pt x="2982" y="466"/>
                        <a:pt x="2972" y="466"/>
                      </a:cubicBezTo>
                      <a:cubicBezTo>
                        <a:pt x="2968" y="466"/>
                        <a:pt x="2964" y="467"/>
                        <a:pt x="2961" y="468"/>
                      </a:cubicBezTo>
                      <a:cubicBezTo>
                        <a:pt x="2880" y="499"/>
                        <a:pt x="2826" y="539"/>
                        <a:pt x="2790" y="593"/>
                      </a:cubicBezTo>
                      <a:cubicBezTo>
                        <a:pt x="2771" y="521"/>
                        <a:pt x="2704" y="481"/>
                        <a:pt x="2632" y="481"/>
                      </a:cubicBezTo>
                      <a:cubicBezTo>
                        <a:pt x="2561" y="481"/>
                        <a:pt x="2486" y="521"/>
                        <a:pt x="2450" y="606"/>
                      </a:cubicBezTo>
                      <a:cubicBezTo>
                        <a:pt x="2402" y="568"/>
                        <a:pt x="2346" y="549"/>
                        <a:pt x="2289" y="549"/>
                      </a:cubicBezTo>
                      <a:cubicBezTo>
                        <a:pt x="2229" y="549"/>
                        <a:pt x="2169" y="571"/>
                        <a:pt x="2121" y="614"/>
                      </a:cubicBezTo>
                      <a:cubicBezTo>
                        <a:pt x="2008" y="355"/>
                        <a:pt x="1829" y="151"/>
                        <a:pt x="1579" y="6"/>
                      </a:cubicBezTo>
                      <a:cubicBezTo>
                        <a:pt x="1572" y="2"/>
                        <a:pt x="1564" y="0"/>
                        <a:pt x="15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293;p9"/>
                <p:cNvSpPr/>
                <p:nvPr/>
              </p:nvSpPr>
              <p:spPr>
                <a:xfrm flipH="1">
                  <a:off x="7561898" y="942986"/>
                  <a:ext cx="1582113" cy="295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1" h="1046" extrusionOk="0">
                      <a:moveTo>
                        <a:pt x="1556" y="0"/>
                      </a:moveTo>
                      <a:cubicBezTo>
                        <a:pt x="1535" y="0"/>
                        <a:pt x="1514" y="12"/>
                        <a:pt x="1510" y="34"/>
                      </a:cubicBezTo>
                      <a:cubicBezTo>
                        <a:pt x="1473" y="226"/>
                        <a:pt x="1452" y="417"/>
                        <a:pt x="1450" y="611"/>
                      </a:cubicBezTo>
                      <a:cubicBezTo>
                        <a:pt x="1396" y="552"/>
                        <a:pt x="1341" y="356"/>
                        <a:pt x="1294" y="291"/>
                      </a:cubicBezTo>
                      <a:cubicBezTo>
                        <a:pt x="1285" y="278"/>
                        <a:pt x="1277" y="272"/>
                        <a:pt x="1270" y="272"/>
                      </a:cubicBezTo>
                      <a:cubicBezTo>
                        <a:pt x="1218" y="272"/>
                        <a:pt x="1207" y="555"/>
                        <a:pt x="1202" y="595"/>
                      </a:cubicBezTo>
                      <a:cubicBezTo>
                        <a:pt x="1132" y="498"/>
                        <a:pt x="1112" y="327"/>
                        <a:pt x="970" y="316"/>
                      </a:cubicBezTo>
                      <a:cubicBezTo>
                        <a:pt x="965" y="316"/>
                        <a:pt x="961" y="316"/>
                        <a:pt x="957" y="316"/>
                      </a:cubicBezTo>
                      <a:cubicBezTo>
                        <a:pt x="864" y="316"/>
                        <a:pt x="868" y="403"/>
                        <a:pt x="793" y="421"/>
                      </a:cubicBezTo>
                      <a:cubicBezTo>
                        <a:pt x="788" y="422"/>
                        <a:pt x="782" y="423"/>
                        <a:pt x="777" y="423"/>
                      </a:cubicBezTo>
                      <a:cubicBezTo>
                        <a:pt x="711" y="423"/>
                        <a:pt x="656" y="329"/>
                        <a:pt x="563" y="329"/>
                      </a:cubicBezTo>
                      <a:cubicBezTo>
                        <a:pt x="546" y="329"/>
                        <a:pt x="527" y="332"/>
                        <a:pt x="507" y="340"/>
                      </a:cubicBezTo>
                      <a:cubicBezTo>
                        <a:pt x="420" y="375"/>
                        <a:pt x="391" y="444"/>
                        <a:pt x="397" y="524"/>
                      </a:cubicBezTo>
                      <a:lnTo>
                        <a:pt x="262" y="524"/>
                      </a:lnTo>
                      <a:cubicBezTo>
                        <a:pt x="235" y="524"/>
                        <a:pt x="215" y="546"/>
                        <a:pt x="215" y="572"/>
                      </a:cubicBezTo>
                      <a:cubicBezTo>
                        <a:pt x="213" y="624"/>
                        <a:pt x="212" y="676"/>
                        <a:pt x="209" y="730"/>
                      </a:cubicBezTo>
                      <a:cubicBezTo>
                        <a:pt x="175" y="710"/>
                        <a:pt x="141" y="689"/>
                        <a:pt x="106" y="670"/>
                      </a:cubicBezTo>
                      <a:cubicBezTo>
                        <a:pt x="98" y="665"/>
                        <a:pt x="90" y="663"/>
                        <a:pt x="82" y="663"/>
                      </a:cubicBezTo>
                      <a:cubicBezTo>
                        <a:pt x="61" y="663"/>
                        <a:pt x="41" y="678"/>
                        <a:pt x="34" y="700"/>
                      </a:cubicBezTo>
                      <a:cubicBezTo>
                        <a:pt x="22" y="732"/>
                        <a:pt x="13" y="766"/>
                        <a:pt x="4" y="798"/>
                      </a:cubicBezTo>
                      <a:cubicBezTo>
                        <a:pt x="1" y="798"/>
                        <a:pt x="1" y="803"/>
                        <a:pt x="3" y="804"/>
                      </a:cubicBezTo>
                      <a:cubicBezTo>
                        <a:pt x="113" y="831"/>
                        <a:pt x="2308" y="1046"/>
                        <a:pt x="4100" y="1046"/>
                      </a:cubicBezTo>
                      <a:cubicBezTo>
                        <a:pt x="4635" y="1046"/>
                        <a:pt x="5134" y="1027"/>
                        <a:pt x="5531" y="978"/>
                      </a:cubicBezTo>
                      <a:cubicBezTo>
                        <a:pt x="5572" y="973"/>
                        <a:pt x="5590" y="904"/>
                        <a:pt x="5538" y="889"/>
                      </a:cubicBezTo>
                      <a:cubicBezTo>
                        <a:pt x="5350" y="834"/>
                        <a:pt x="5171" y="809"/>
                        <a:pt x="4984" y="809"/>
                      </a:cubicBezTo>
                      <a:cubicBezTo>
                        <a:pt x="4966" y="809"/>
                        <a:pt x="4949" y="809"/>
                        <a:pt x="4931" y="809"/>
                      </a:cubicBezTo>
                      <a:cubicBezTo>
                        <a:pt x="4985" y="771"/>
                        <a:pt x="5038" y="731"/>
                        <a:pt x="5090" y="693"/>
                      </a:cubicBezTo>
                      <a:cubicBezTo>
                        <a:pt x="5121" y="669"/>
                        <a:pt x="5109" y="627"/>
                        <a:pt x="5073" y="623"/>
                      </a:cubicBezTo>
                      <a:cubicBezTo>
                        <a:pt x="4980" y="611"/>
                        <a:pt x="4890" y="605"/>
                        <a:pt x="4800" y="605"/>
                      </a:cubicBezTo>
                      <a:cubicBezTo>
                        <a:pt x="4747" y="605"/>
                        <a:pt x="4695" y="607"/>
                        <a:pt x="4642" y="611"/>
                      </a:cubicBezTo>
                      <a:cubicBezTo>
                        <a:pt x="4712" y="549"/>
                        <a:pt x="4755" y="466"/>
                        <a:pt x="4677" y="380"/>
                      </a:cubicBezTo>
                      <a:cubicBezTo>
                        <a:pt x="4648" y="349"/>
                        <a:pt x="4606" y="336"/>
                        <a:pt x="4555" y="336"/>
                      </a:cubicBezTo>
                      <a:cubicBezTo>
                        <a:pt x="4402" y="336"/>
                        <a:pt x="4173" y="457"/>
                        <a:pt x="4007" y="555"/>
                      </a:cubicBezTo>
                      <a:cubicBezTo>
                        <a:pt x="4068" y="453"/>
                        <a:pt x="4106" y="343"/>
                        <a:pt x="4126" y="209"/>
                      </a:cubicBezTo>
                      <a:cubicBezTo>
                        <a:pt x="4130" y="187"/>
                        <a:pt x="4115" y="160"/>
                        <a:pt x="4091" y="160"/>
                      </a:cubicBezTo>
                      <a:cubicBezTo>
                        <a:pt x="4088" y="160"/>
                        <a:pt x="4084" y="161"/>
                        <a:pt x="4080" y="162"/>
                      </a:cubicBezTo>
                      <a:cubicBezTo>
                        <a:pt x="3813" y="260"/>
                        <a:pt x="3603" y="407"/>
                        <a:pt x="3442" y="633"/>
                      </a:cubicBezTo>
                      <a:cubicBezTo>
                        <a:pt x="3395" y="507"/>
                        <a:pt x="3295" y="452"/>
                        <a:pt x="3208" y="452"/>
                      </a:cubicBezTo>
                      <a:cubicBezTo>
                        <a:pt x="3140" y="452"/>
                        <a:pt x="3079" y="485"/>
                        <a:pt x="3056" y="544"/>
                      </a:cubicBezTo>
                      <a:cubicBezTo>
                        <a:pt x="3038" y="521"/>
                        <a:pt x="3018" y="502"/>
                        <a:pt x="3000" y="479"/>
                      </a:cubicBezTo>
                      <a:cubicBezTo>
                        <a:pt x="2994" y="471"/>
                        <a:pt x="2982" y="466"/>
                        <a:pt x="2972" y="466"/>
                      </a:cubicBezTo>
                      <a:cubicBezTo>
                        <a:pt x="2968" y="466"/>
                        <a:pt x="2964" y="467"/>
                        <a:pt x="2961" y="468"/>
                      </a:cubicBezTo>
                      <a:cubicBezTo>
                        <a:pt x="2880" y="499"/>
                        <a:pt x="2826" y="539"/>
                        <a:pt x="2790" y="593"/>
                      </a:cubicBezTo>
                      <a:cubicBezTo>
                        <a:pt x="2771" y="521"/>
                        <a:pt x="2704" y="481"/>
                        <a:pt x="2632" y="481"/>
                      </a:cubicBezTo>
                      <a:cubicBezTo>
                        <a:pt x="2561" y="481"/>
                        <a:pt x="2486" y="521"/>
                        <a:pt x="2450" y="606"/>
                      </a:cubicBezTo>
                      <a:cubicBezTo>
                        <a:pt x="2402" y="568"/>
                        <a:pt x="2346" y="549"/>
                        <a:pt x="2289" y="549"/>
                      </a:cubicBezTo>
                      <a:cubicBezTo>
                        <a:pt x="2229" y="549"/>
                        <a:pt x="2169" y="571"/>
                        <a:pt x="2121" y="614"/>
                      </a:cubicBezTo>
                      <a:cubicBezTo>
                        <a:pt x="2008" y="355"/>
                        <a:pt x="1829" y="151"/>
                        <a:pt x="1579" y="6"/>
                      </a:cubicBezTo>
                      <a:cubicBezTo>
                        <a:pt x="1572" y="2"/>
                        <a:pt x="1564" y="0"/>
                        <a:pt x="155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4" name="Google Shape;294;p9"/>
              <p:cNvGrpSpPr/>
              <p:nvPr/>
            </p:nvGrpSpPr>
            <p:grpSpPr>
              <a:xfrm flipH="1">
                <a:off x="6080141" y="750695"/>
                <a:ext cx="2400229" cy="646310"/>
                <a:chOff x="3497590" y="789190"/>
                <a:chExt cx="2380236" cy="640926"/>
              </a:xfrm>
            </p:grpSpPr>
            <p:sp>
              <p:nvSpPr>
                <p:cNvPr id="295" name="Google Shape;295;p9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9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7" name="Google Shape;297;p9"/>
            <p:cNvGrpSpPr/>
            <p:nvPr/>
          </p:nvGrpSpPr>
          <p:grpSpPr>
            <a:xfrm>
              <a:off x="-4" y="1152491"/>
              <a:ext cx="9160487" cy="3991093"/>
              <a:chOff x="-4" y="1152491"/>
              <a:chExt cx="9160487" cy="3991093"/>
            </a:xfrm>
          </p:grpSpPr>
          <p:grpSp>
            <p:nvGrpSpPr>
              <p:cNvPr id="298" name="Google Shape;298;p9"/>
              <p:cNvGrpSpPr/>
              <p:nvPr/>
            </p:nvGrpSpPr>
            <p:grpSpPr>
              <a:xfrm>
                <a:off x="-4" y="1152491"/>
                <a:ext cx="9160487" cy="3991093"/>
                <a:chOff x="0" y="1159599"/>
                <a:chExt cx="9144028" cy="3983922"/>
              </a:xfrm>
            </p:grpSpPr>
            <p:sp>
              <p:nvSpPr>
                <p:cNvPr id="299" name="Google Shape;299;p9"/>
                <p:cNvSpPr/>
                <p:nvPr/>
              </p:nvSpPr>
              <p:spPr>
                <a:xfrm>
                  <a:off x="7050" y="1159599"/>
                  <a:ext cx="5702951" cy="2742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52" h="11613" extrusionOk="0">
                      <a:moveTo>
                        <a:pt x="0" y="1"/>
                      </a:moveTo>
                      <a:lnTo>
                        <a:pt x="0" y="11613"/>
                      </a:lnTo>
                      <a:lnTo>
                        <a:pt x="1440" y="10129"/>
                      </a:lnTo>
                      <a:lnTo>
                        <a:pt x="3060" y="8456"/>
                      </a:lnTo>
                      <a:lnTo>
                        <a:pt x="4943" y="6516"/>
                      </a:lnTo>
                      <a:lnTo>
                        <a:pt x="11881" y="4008"/>
                      </a:lnTo>
                      <a:lnTo>
                        <a:pt x="16966" y="484"/>
                      </a:lnTo>
                      <a:lnTo>
                        <a:pt x="22690" y="1421"/>
                      </a:lnTo>
                      <a:lnTo>
                        <a:pt x="24151" y="1"/>
                      </a:lnTo>
                      <a:close/>
                    </a:path>
                  </a:pathLst>
                </a:custGeom>
                <a:solidFill>
                  <a:srgbClr val="634444">
                    <a:alpha val="190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9"/>
                <p:cNvSpPr/>
                <p:nvPr/>
              </p:nvSpPr>
              <p:spPr>
                <a:xfrm>
                  <a:off x="6118495" y="3277146"/>
                  <a:ext cx="3025502" cy="1866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3" h="7904" extrusionOk="0">
                      <a:moveTo>
                        <a:pt x="12813" y="1"/>
                      </a:moveTo>
                      <a:lnTo>
                        <a:pt x="8822" y="1350"/>
                      </a:lnTo>
                      <a:lnTo>
                        <a:pt x="7223" y="3375"/>
                      </a:lnTo>
                      <a:lnTo>
                        <a:pt x="5736" y="5264"/>
                      </a:lnTo>
                      <a:lnTo>
                        <a:pt x="5269" y="5858"/>
                      </a:lnTo>
                      <a:lnTo>
                        <a:pt x="0" y="7904"/>
                      </a:lnTo>
                      <a:lnTo>
                        <a:pt x="12813" y="7904"/>
                      </a:lnTo>
                      <a:lnTo>
                        <a:pt x="12813" y="1"/>
                      </a:lnTo>
                      <a:close/>
                    </a:path>
                  </a:pathLst>
                </a:custGeom>
                <a:solidFill>
                  <a:srgbClr val="634444">
                    <a:alpha val="112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9"/>
                <p:cNvSpPr/>
                <p:nvPr/>
              </p:nvSpPr>
              <p:spPr>
                <a:xfrm>
                  <a:off x="0" y="1159599"/>
                  <a:ext cx="9144028" cy="39839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22" h="16309" extrusionOk="0">
                      <a:moveTo>
                        <a:pt x="0" y="0"/>
                      </a:moveTo>
                      <a:lnTo>
                        <a:pt x="0" y="16308"/>
                      </a:lnTo>
                      <a:lnTo>
                        <a:pt x="32621" y="16308"/>
                      </a:lnTo>
                      <a:lnTo>
                        <a:pt x="326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2" name="Google Shape;302;p9"/>
              <p:cNvGrpSpPr/>
              <p:nvPr/>
            </p:nvGrpSpPr>
            <p:grpSpPr>
              <a:xfrm>
                <a:off x="7058" y="1152491"/>
                <a:ext cx="9153393" cy="3991070"/>
                <a:chOff x="-2274843" y="1159599"/>
                <a:chExt cx="9136947" cy="3983899"/>
              </a:xfrm>
            </p:grpSpPr>
            <p:sp>
              <p:nvSpPr>
                <p:cNvPr id="303" name="Google Shape;303;p9"/>
                <p:cNvSpPr/>
                <p:nvPr/>
              </p:nvSpPr>
              <p:spPr>
                <a:xfrm>
                  <a:off x="-2274843" y="1159599"/>
                  <a:ext cx="5702951" cy="2742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52" h="11613" extrusionOk="0">
                      <a:moveTo>
                        <a:pt x="0" y="1"/>
                      </a:moveTo>
                      <a:lnTo>
                        <a:pt x="0" y="11613"/>
                      </a:lnTo>
                      <a:lnTo>
                        <a:pt x="1440" y="10129"/>
                      </a:lnTo>
                      <a:lnTo>
                        <a:pt x="3060" y="8456"/>
                      </a:lnTo>
                      <a:lnTo>
                        <a:pt x="4943" y="6516"/>
                      </a:lnTo>
                      <a:lnTo>
                        <a:pt x="11881" y="4008"/>
                      </a:lnTo>
                      <a:lnTo>
                        <a:pt x="16966" y="484"/>
                      </a:lnTo>
                      <a:lnTo>
                        <a:pt x="22690" y="1421"/>
                      </a:lnTo>
                      <a:lnTo>
                        <a:pt x="24151" y="1"/>
                      </a:lnTo>
                      <a:close/>
                    </a:path>
                  </a:pathLst>
                </a:custGeom>
                <a:solidFill>
                  <a:srgbClr val="634444">
                    <a:alpha val="190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9"/>
                <p:cNvSpPr/>
                <p:nvPr/>
              </p:nvSpPr>
              <p:spPr>
                <a:xfrm>
                  <a:off x="3836602" y="3277146"/>
                  <a:ext cx="3025502" cy="1866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3" h="7904" extrusionOk="0">
                      <a:moveTo>
                        <a:pt x="12813" y="1"/>
                      </a:moveTo>
                      <a:lnTo>
                        <a:pt x="8822" y="1350"/>
                      </a:lnTo>
                      <a:lnTo>
                        <a:pt x="7223" y="3375"/>
                      </a:lnTo>
                      <a:lnTo>
                        <a:pt x="5736" y="5264"/>
                      </a:lnTo>
                      <a:lnTo>
                        <a:pt x="5269" y="5858"/>
                      </a:lnTo>
                      <a:lnTo>
                        <a:pt x="0" y="7904"/>
                      </a:lnTo>
                      <a:lnTo>
                        <a:pt x="12813" y="7904"/>
                      </a:lnTo>
                      <a:lnTo>
                        <a:pt x="12813" y="1"/>
                      </a:lnTo>
                      <a:close/>
                    </a:path>
                  </a:pathLst>
                </a:custGeom>
                <a:solidFill>
                  <a:srgbClr val="634444">
                    <a:alpha val="112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05" name="Google Shape;305;p9"/>
          <p:cNvSpPr txBox="1">
            <a:spLocks noGrp="1"/>
          </p:cNvSpPr>
          <p:nvPr>
            <p:ph type="title"/>
          </p:nvPr>
        </p:nvSpPr>
        <p:spPr>
          <a:xfrm>
            <a:off x="2598438" y="1734750"/>
            <a:ext cx="3963600" cy="13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1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6" name="Google Shape;306;p9"/>
          <p:cNvSpPr txBox="1">
            <a:spLocks noGrp="1"/>
          </p:cNvSpPr>
          <p:nvPr>
            <p:ph type="subTitle" idx="1"/>
          </p:nvPr>
        </p:nvSpPr>
        <p:spPr>
          <a:xfrm>
            <a:off x="2598438" y="3160800"/>
            <a:ext cx="3963600" cy="8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9"/>
          <p:cNvSpPr/>
          <p:nvPr/>
        </p:nvSpPr>
        <p:spPr>
          <a:xfrm>
            <a:off x="627126" y="-701298"/>
            <a:ext cx="1375274" cy="1374199"/>
          </a:xfrm>
          <a:custGeom>
            <a:avLst/>
            <a:gdLst/>
            <a:ahLst/>
            <a:cxnLst/>
            <a:rect l="l" t="t" r="r" b="b"/>
            <a:pathLst>
              <a:path w="1303" h="1302" extrusionOk="0">
                <a:moveTo>
                  <a:pt x="1302" y="651"/>
                </a:moveTo>
                <a:cubicBezTo>
                  <a:pt x="1302" y="1011"/>
                  <a:pt x="1011" y="1302"/>
                  <a:pt x="651" y="1302"/>
                </a:cubicBezTo>
                <a:cubicBezTo>
                  <a:pt x="292" y="1302"/>
                  <a:pt x="0" y="1011"/>
                  <a:pt x="0" y="651"/>
                </a:cubicBezTo>
                <a:cubicBezTo>
                  <a:pt x="0" y="291"/>
                  <a:pt x="292" y="0"/>
                  <a:pt x="651" y="0"/>
                </a:cubicBezTo>
                <a:cubicBezTo>
                  <a:pt x="1011" y="0"/>
                  <a:pt x="1302" y="291"/>
                  <a:pt x="1302" y="65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" name="Google Shape;308;p9"/>
          <p:cNvGrpSpPr/>
          <p:nvPr/>
        </p:nvGrpSpPr>
        <p:grpSpPr>
          <a:xfrm>
            <a:off x="3" y="866929"/>
            <a:ext cx="996585" cy="1060662"/>
            <a:chOff x="11088391" y="1801919"/>
            <a:chExt cx="1491224" cy="1587104"/>
          </a:xfrm>
        </p:grpSpPr>
        <p:sp>
          <p:nvSpPr>
            <p:cNvPr id="309" name="Google Shape;309;p9"/>
            <p:cNvSpPr/>
            <p:nvPr/>
          </p:nvSpPr>
          <p:spPr>
            <a:xfrm>
              <a:off x="11262077" y="2818175"/>
              <a:ext cx="1144301" cy="57084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0" name="Google Shape;310;p9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311" name="Google Shape;311;p9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9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" name="Google Shape;313;p9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314" name="Google Shape;314;p9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9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6" name="Google Shape;316;p9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382;p13"/>
          <p:cNvGrpSpPr/>
          <p:nvPr/>
        </p:nvGrpSpPr>
        <p:grpSpPr>
          <a:xfrm>
            <a:off x="-72" y="81132"/>
            <a:ext cx="9144092" cy="646310"/>
            <a:chOff x="-72" y="81132"/>
            <a:chExt cx="9144092" cy="646310"/>
          </a:xfrm>
        </p:grpSpPr>
        <p:grpSp>
          <p:nvGrpSpPr>
            <p:cNvPr id="383" name="Google Shape;383;p13"/>
            <p:cNvGrpSpPr/>
            <p:nvPr/>
          </p:nvGrpSpPr>
          <p:grpSpPr>
            <a:xfrm>
              <a:off x="3064507" y="191583"/>
              <a:ext cx="2552759" cy="471401"/>
              <a:chOff x="-96733" y="812573"/>
              <a:chExt cx="2531494" cy="467475"/>
            </a:xfrm>
          </p:grpSpPr>
          <p:sp>
            <p:nvSpPr>
              <p:cNvPr id="384" name="Google Shape;384;p13"/>
              <p:cNvSpPr/>
              <p:nvPr/>
            </p:nvSpPr>
            <p:spPr>
              <a:xfrm flipH="1">
                <a:off x="-96733" y="812573"/>
                <a:ext cx="2531494" cy="467475"/>
              </a:xfrm>
              <a:custGeom>
                <a:avLst/>
                <a:gdLst/>
                <a:ahLst/>
                <a:cxnLst/>
                <a:rect l="l" t="t" r="r" b="b"/>
                <a:pathLst>
                  <a:path w="8946" h="1652" extrusionOk="0">
                    <a:moveTo>
                      <a:pt x="1490" y="0"/>
                    </a:moveTo>
                    <a:cubicBezTo>
                      <a:pt x="1489" y="0"/>
                      <a:pt x="1489" y="0"/>
                      <a:pt x="1488" y="0"/>
                    </a:cubicBezTo>
                    <a:cubicBezTo>
                      <a:pt x="1398" y="0"/>
                      <a:pt x="1367" y="94"/>
                      <a:pt x="1343" y="162"/>
                    </a:cubicBezTo>
                    <a:cubicBezTo>
                      <a:pt x="1271" y="362"/>
                      <a:pt x="1237" y="572"/>
                      <a:pt x="1227" y="783"/>
                    </a:cubicBezTo>
                    <a:cubicBezTo>
                      <a:pt x="1196" y="755"/>
                      <a:pt x="1113" y="653"/>
                      <a:pt x="1078" y="628"/>
                    </a:cubicBezTo>
                    <a:cubicBezTo>
                      <a:pt x="1072" y="624"/>
                      <a:pt x="1066" y="622"/>
                      <a:pt x="1062" y="622"/>
                    </a:cubicBezTo>
                    <a:cubicBezTo>
                      <a:pt x="1007" y="622"/>
                      <a:pt x="1050" y="883"/>
                      <a:pt x="1050" y="883"/>
                    </a:cubicBezTo>
                    <a:cubicBezTo>
                      <a:pt x="999" y="823"/>
                      <a:pt x="933" y="769"/>
                      <a:pt x="862" y="769"/>
                    </a:cubicBezTo>
                    <a:cubicBezTo>
                      <a:pt x="831" y="769"/>
                      <a:pt x="800" y="779"/>
                      <a:pt x="768" y="803"/>
                    </a:cubicBezTo>
                    <a:cubicBezTo>
                      <a:pt x="720" y="840"/>
                      <a:pt x="705" y="895"/>
                      <a:pt x="705" y="954"/>
                    </a:cubicBezTo>
                    <a:cubicBezTo>
                      <a:pt x="632" y="896"/>
                      <a:pt x="533" y="864"/>
                      <a:pt x="446" y="851"/>
                    </a:cubicBezTo>
                    <a:cubicBezTo>
                      <a:pt x="442" y="850"/>
                      <a:pt x="438" y="850"/>
                      <a:pt x="435" y="850"/>
                    </a:cubicBezTo>
                    <a:cubicBezTo>
                      <a:pt x="341" y="850"/>
                      <a:pt x="440" y="1057"/>
                      <a:pt x="448" y="1113"/>
                    </a:cubicBezTo>
                    <a:cubicBezTo>
                      <a:pt x="442" y="1113"/>
                      <a:pt x="435" y="1113"/>
                      <a:pt x="429" y="1113"/>
                    </a:cubicBezTo>
                    <a:cubicBezTo>
                      <a:pt x="369" y="1113"/>
                      <a:pt x="299" y="1103"/>
                      <a:pt x="233" y="1103"/>
                    </a:cubicBezTo>
                    <a:cubicBezTo>
                      <a:pt x="144" y="1103"/>
                      <a:pt x="63" y="1123"/>
                      <a:pt x="28" y="1220"/>
                    </a:cubicBezTo>
                    <a:cubicBezTo>
                      <a:pt x="0" y="1298"/>
                      <a:pt x="45" y="1401"/>
                      <a:pt x="119" y="1425"/>
                    </a:cubicBezTo>
                    <a:cubicBezTo>
                      <a:pt x="94" y="1431"/>
                      <a:pt x="69" y="1438"/>
                      <a:pt x="45" y="1447"/>
                    </a:cubicBezTo>
                    <a:cubicBezTo>
                      <a:pt x="34" y="1451"/>
                      <a:pt x="36" y="1466"/>
                      <a:pt x="48" y="1467"/>
                    </a:cubicBezTo>
                    <a:cubicBezTo>
                      <a:pt x="66" y="1468"/>
                      <a:pt x="85" y="1468"/>
                      <a:pt x="104" y="1468"/>
                    </a:cubicBezTo>
                    <a:cubicBezTo>
                      <a:pt x="825" y="1468"/>
                      <a:pt x="1556" y="1334"/>
                      <a:pt x="2276" y="1289"/>
                    </a:cubicBezTo>
                    <a:cubicBezTo>
                      <a:pt x="2865" y="1252"/>
                      <a:pt x="3455" y="1234"/>
                      <a:pt x="4045" y="1234"/>
                    </a:cubicBezTo>
                    <a:cubicBezTo>
                      <a:pt x="4179" y="1234"/>
                      <a:pt x="4314" y="1235"/>
                      <a:pt x="4448" y="1237"/>
                    </a:cubicBezTo>
                    <a:cubicBezTo>
                      <a:pt x="5172" y="1248"/>
                      <a:pt x="5896" y="1292"/>
                      <a:pt x="6616" y="1366"/>
                    </a:cubicBezTo>
                    <a:cubicBezTo>
                      <a:pt x="7027" y="1410"/>
                      <a:pt x="7436" y="1458"/>
                      <a:pt x="7844" y="1518"/>
                    </a:cubicBezTo>
                    <a:cubicBezTo>
                      <a:pt x="8133" y="1559"/>
                      <a:pt x="8820" y="1652"/>
                      <a:pt x="8928" y="1652"/>
                    </a:cubicBezTo>
                    <a:cubicBezTo>
                      <a:pt x="8941" y="1652"/>
                      <a:pt x="8946" y="1650"/>
                      <a:pt x="8940" y="1647"/>
                    </a:cubicBezTo>
                    <a:cubicBezTo>
                      <a:pt x="8943" y="1489"/>
                      <a:pt x="8767" y="1483"/>
                      <a:pt x="8712" y="1464"/>
                    </a:cubicBezTo>
                    <a:cubicBezTo>
                      <a:pt x="8703" y="1376"/>
                      <a:pt x="8669" y="1299"/>
                      <a:pt x="8584" y="1257"/>
                    </a:cubicBezTo>
                    <a:cubicBezTo>
                      <a:pt x="8549" y="1238"/>
                      <a:pt x="8519" y="1231"/>
                      <a:pt x="8492" y="1231"/>
                    </a:cubicBezTo>
                    <a:cubicBezTo>
                      <a:pt x="8433" y="1231"/>
                      <a:pt x="8385" y="1263"/>
                      <a:pt x="8318" y="1287"/>
                    </a:cubicBezTo>
                    <a:cubicBezTo>
                      <a:pt x="8280" y="1237"/>
                      <a:pt x="8195" y="1224"/>
                      <a:pt x="8119" y="1224"/>
                    </a:cubicBezTo>
                    <a:cubicBezTo>
                      <a:pt x="8049" y="1224"/>
                      <a:pt x="7987" y="1235"/>
                      <a:pt x="7975" y="1240"/>
                    </a:cubicBezTo>
                    <a:cubicBezTo>
                      <a:pt x="8054" y="1086"/>
                      <a:pt x="8106" y="908"/>
                      <a:pt x="7999" y="817"/>
                    </a:cubicBezTo>
                    <a:cubicBezTo>
                      <a:pt x="7973" y="795"/>
                      <a:pt x="7945" y="786"/>
                      <a:pt x="7917" y="786"/>
                    </a:cubicBezTo>
                    <a:cubicBezTo>
                      <a:pt x="7871" y="786"/>
                      <a:pt x="7824" y="811"/>
                      <a:pt x="7781" y="837"/>
                    </a:cubicBezTo>
                    <a:cubicBezTo>
                      <a:pt x="7673" y="904"/>
                      <a:pt x="7571" y="989"/>
                      <a:pt x="7471" y="1075"/>
                    </a:cubicBezTo>
                    <a:cubicBezTo>
                      <a:pt x="7471" y="1054"/>
                      <a:pt x="7509" y="822"/>
                      <a:pt x="7358" y="822"/>
                    </a:cubicBezTo>
                    <a:cubicBezTo>
                      <a:pt x="7210" y="822"/>
                      <a:pt x="7101" y="997"/>
                      <a:pt x="6961" y="1118"/>
                    </a:cubicBezTo>
                    <a:cubicBezTo>
                      <a:pt x="6959" y="882"/>
                      <a:pt x="6953" y="492"/>
                      <a:pt x="6781" y="492"/>
                    </a:cubicBezTo>
                    <a:cubicBezTo>
                      <a:pt x="6765" y="492"/>
                      <a:pt x="6747" y="495"/>
                      <a:pt x="6728" y="502"/>
                    </a:cubicBezTo>
                    <a:cubicBezTo>
                      <a:pt x="6557" y="566"/>
                      <a:pt x="6435" y="860"/>
                      <a:pt x="6365" y="954"/>
                    </a:cubicBezTo>
                    <a:cubicBezTo>
                      <a:pt x="6339" y="907"/>
                      <a:pt x="6313" y="863"/>
                      <a:pt x="6287" y="816"/>
                    </a:cubicBezTo>
                    <a:cubicBezTo>
                      <a:pt x="6276" y="796"/>
                      <a:pt x="6252" y="784"/>
                      <a:pt x="6229" y="784"/>
                    </a:cubicBezTo>
                    <a:cubicBezTo>
                      <a:pt x="6213" y="784"/>
                      <a:pt x="6197" y="790"/>
                      <a:pt x="6185" y="803"/>
                    </a:cubicBezTo>
                    <a:cubicBezTo>
                      <a:pt x="6144" y="851"/>
                      <a:pt x="6103" y="890"/>
                      <a:pt x="6058" y="928"/>
                    </a:cubicBezTo>
                    <a:cubicBezTo>
                      <a:pt x="6030" y="847"/>
                      <a:pt x="6099" y="739"/>
                      <a:pt x="6027" y="673"/>
                    </a:cubicBezTo>
                    <a:cubicBezTo>
                      <a:pt x="6013" y="660"/>
                      <a:pt x="5996" y="654"/>
                      <a:pt x="5979" y="654"/>
                    </a:cubicBezTo>
                    <a:cubicBezTo>
                      <a:pt x="5925" y="654"/>
                      <a:pt x="5860" y="712"/>
                      <a:pt x="5809" y="781"/>
                    </a:cubicBezTo>
                    <a:cubicBezTo>
                      <a:pt x="5798" y="553"/>
                      <a:pt x="5729" y="318"/>
                      <a:pt x="5560" y="270"/>
                    </a:cubicBezTo>
                    <a:cubicBezTo>
                      <a:pt x="5544" y="265"/>
                      <a:pt x="5529" y="263"/>
                      <a:pt x="5514" y="263"/>
                    </a:cubicBezTo>
                    <a:cubicBezTo>
                      <a:pt x="5443" y="263"/>
                      <a:pt x="5389" y="313"/>
                      <a:pt x="5349" y="374"/>
                    </a:cubicBezTo>
                    <a:cubicBezTo>
                      <a:pt x="5254" y="524"/>
                      <a:pt x="5199" y="719"/>
                      <a:pt x="5144" y="901"/>
                    </a:cubicBezTo>
                    <a:cubicBezTo>
                      <a:pt x="5096" y="845"/>
                      <a:pt x="5029" y="814"/>
                      <a:pt x="4958" y="814"/>
                    </a:cubicBezTo>
                    <a:cubicBezTo>
                      <a:pt x="4906" y="814"/>
                      <a:pt x="4853" y="830"/>
                      <a:pt x="4803" y="866"/>
                    </a:cubicBezTo>
                    <a:cubicBezTo>
                      <a:pt x="4754" y="796"/>
                      <a:pt x="4679" y="760"/>
                      <a:pt x="4607" y="760"/>
                    </a:cubicBezTo>
                    <a:cubicBezTo>
                      <a:pt x="4538" y="760"/>
                      <a:pt x="4470" y="792"/>
                      <a:pt x="4429" y="861"/>
                    </a:cubicBezTo>
                    <a:cubicBezTo>
                      <a:pt x="4461" y="698"/>
                      <a:pt x="4456" y="487"/>
                      <a:pt x="4293" y="452"/>
                    </a:cubicBezTo>
                    <a:cubicBezTo>
                      <a:pt x="4280" y="449"/>
                      <a:pt x="4266" y="447"/>
                      <a:pt x="4253" y="447"/>
                    </a:cubicBezTo>
                    <a:cubicBezTo>
                      <a:pt x="4078" y="447"/>
                      <a:pt x="3936" y="688"/>
                      <a:pt x="3833" y="854"/>
                    </a:cubicBezTo>
                    <a:cubicBezTo>
                      <a:pt x="3815" y="805"/>
                      <a:pt x="3762" y="657"/>
                      <a:pt x="3732" y="630"/>
                    </a:cubicBezTo>
                    <a:cubicBezTo>
                      <a:pt x="3714" y="613"/>
                      <a:pt x="3693" y="606"/>
                      <a:pt x="3671" y="606"/>
                    </a:cubicBezTo>
                    <a:cubicBezTo>
                      <a:pt x="3608" y="606"/>
                      <a:pt x="3537" y="665"/>
                      <a:pt x="3484" y="699"/>
                    </a:cubicBezTo>
                    <a:cubicBezTo>
                      <a:pt x="3478" y="634"/>
                      <a:pt x="3465" y="431"/>
                      <a:pt x="3380" y="431"/>
                    </a:cubicBezTo>
                    <a:cubicBezTo>
                      <a:pt x="3367" y="431"/>
                      <a:pt x="3353" y="436"/>
                      <a:pt x="3338" y="446"/>
                    </a:cubicBezTo>
                    <a:cubicBezTo>
                      <a:pt x="3248" y="501"/>
                      <a:pt x="3186" y="589"/>
                      <a:pt x="3141" y="677"/>
                    </a:cubicBezTo>
                    <a:cubicBezTo>
                      <a:pt x="3155" y="553"/>
                      <a:pt x="3139" y="426"/>
                      <a:pt x="3100" y="307"/>
                    </a:cubicBezTo>
                    <a:cubicBezTo>
                      <a:pt x="3069" y="217"/>
                      <a:pt x="3015" y="53"/>
                      <a:pt x="2906" y="27"/>
                    </a:cubicBezTo>
                    <a:cubicBezTo>
                      <a:pt x="2894" y="24"/>
                      <a:pt x="2882" y="23"/>
                      <a:pt x="2872" y="23"/>
                    </a:cubicBezTo>
                    <a:cubicBezTo>
                      <a:pt x="2785" y="23"/>
                      <a:pt x="2745" y="114"/>
                      <a:pt x="2707" y="187"/>
                    </a:cubicBezTo>
                    <a:cubicBezTo>
                      <a:pt x="2619" y="355"/>
                      <a:pt x="2545" y="530"/>
                      <a:pt x="2477" y="709"/>
                    </a:cubicBezTo>
                    <a:cubicBezTo>
                      <a:pt x="2397" y="645"/>
                      <a:pt x="2290" y="592"/>
                      <a:pt x="2200" y="592"/>
                    </a:cubicBezTo>
                    <a:cubicBezTo>
                      <a:pt x="2161" y="592"/>
                      <a:pt x="2124" y="602"/>
                      <a:pt x="2095" y="625"/>
                    </a:cubicBezTo>
                    <a:cubicBezTo>
                      <a:pt x="2079" y="571"/>
                      <a:pt x="2095" y="426"/>
                      <a:pt x="2064" y="375"/>
                    </a:cubicBezTo>
                    <a:cubicBezTo>
                      <a:pt x="2056" y="362"/>
                      <a:pt x="2047" y="357"/>
                      <a:pt x="2038" y="357"/>
                    </a:cubicBezTo>
                    <a:cubicBezTo>
                      <a:pt x="1984" y="357"/>
                      <a:pt x="1921" y="563"/>
                      <a:pt x="1914" y="595"/>
                    </a:cubicBezTo>
                    <a:cubicBezTo>
                      <a:pt x="1884" y="487"/>
                      <a:pt x="1834" y="384"/>
                      <a:pt x="1775" y="290"/>
                    </a:cubicBezTo>
                    <a:cubicBezTo>
                      <a:pt x="1722" y="202"/>
                      <a:pt x="1611" y="0"/>
                      <a:pt x="1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3"/>
              <p:cNvSpPr/>
              <p:nvPr/>
            </p:nvSpPr>
            <p:spPr>
              <a:xfrm flipH="1">
                <a:off x="-96733" y="812573"/>
                <a:ext cx="2531494" cy="467475"/>
              </a:xfrm>
              <a:custGeom>
                <a:avLst/>
                <a:gdLst/>
                <a:ahLst/>
                <a:cxnLst/>
                <a:rect l="l" t="t" r="r" b="b"/>
                <a:pathLst>
                  <a:path w="8946" h="1652" extrusionOk="0">
                    <a:moveTo>
                      <a:pt x="1490" y="0"/>
                    </a:moveTo>
                    <a:cubicBezTo>
                      <a:pt x="1489" y="0"/>
                      <a:pt x="1489" y="0"/>
                      <a:pt x="1488" y="0"/>
                    </a:cubicBezTo>
                    <a:cubicBezTo>
                      <a:pt x="1398" y="0"/>
                      <a:pt x="1367" y="94"/>
                      <a:pt x="1343" y="162"/>
                    </a:cubicBezTo>
                    <a:cubicBezTo>
                      <a:pt x="1271" y="362"/>
                      <a:pt x="1237" y="572"/>
                      <a:pt x="1227" y="783"/>
                    </a:cubicBezTo>
                    <a:cubicBezTo>
                      <a:pt x="1196" y="755"/>
                      <a:pt x="1113" y="653"/>
                      <a:pt x="1078" y="628"/>
                    </a:cubicBezTo>
                    <a:cubicBezTo>
                      <a:pt x="1072" y="624"/>
                      <a:pt x="1066" y="622"/>
                      <a:pt x="1062" y="622"/>
                    </a:cubicBezTo>
                    <a:cubicBezTo>
                      <a:pt x="1007" y="622"/>
                      <a:pt x="1050" y="883"/>
                      <a:pt x="1050" y="883"/>
                    </a:cubicBezTo>
                    <a:cubicBezTo>
                      <a:pt x="999" y="823"/>
                      <a:pt x="933" y="769"/>
                      <a:pt x="862" y="769"/>
                    </a:cubicBezTo>
                    <a:cubicBezTo>
                      <a:pt x="831" y="769"/>
                      <a:pt x="800" y="779"/>
                      <a:pt x="768" y="803"/>
                    </a:cubicBezTo>
                    <a:cubicBezTo>
                      <a:pt x="720" y="840"/>
                      <a:pt x="705" y="895"/>
                      <a:pt x="705" y="954"/>
                    </a:cubicBezTo>
                    <a:cubicBezTo>
                      <a:pt x="632" y="896"/>
                      <a:pt x="533" y="864"/>
                      <a:pt x="446" y="851"/>
                    </a:cubicBezTo>
                    <a:cubicBezTo>
                      <a:pt x="442" y="850"/>
                      <a:pt x="438" y="850"/>
                      <a:pt x="435" y="850"/>
                    </a:cubicBezTo>
                    <a:cubicBezTo>
                      <a:pt x="341" y="850"/>
                      <a:pt x="440" y="1057"/>
                      <a:pt x="448" y="1113"/>
                    </a:cubicBezTo>
                    <a:cubicBezTo>
                      <a:pt x="442" y="1113"/>
                      <a:pt x="435" y="1113"/>
                      <a:pt x="429" y="1113"/>
                    </a:cubicBezTo>
                    <a:cubicBezTo>
                      <a:pt x="369" y="1113"/>
                      <a:pt x="299" y="1103"/>
                      <a:pt x="233" y="1103"/>
                    </a:cubicBezTo>
                    <a:cubicBezTo>
                      <a:pt x="144" y="1103"/>
                      <a:pt x="63" y="1123"/>
                      <a:pt x="28" y="1220"/>
                    </a:cubicBezTo>
                    <a:cubicBezTo>
                      <a:pt x="0" y="1298"/>
                      <a:pt x="45" y="1401"/>
                      <a:pt x="119" y="1425"/>
                    </a:cubicBezTo>
                    <a:cubicBezTo>
                      <a:pt x="94" y="1431"/>
                      <a:pt x="69" y="1438"/>
                      <a:pt x="45" y="1447"/>
                    </a:cubicBezTo>
                    <a:cubicBezTo>
                      <a:pt x="34" y="1451"/>
                      <a:pt x="36" y="1466"/>
                      <a:pt x="48" y="1467"/>
                    </a:cubicBezTo>
                    <a:cubicBezTo>
                      <a:pt x="66" y="1468"/>
                      <a:pt x="85" y="1468"/>
                      <a:pt x="104" y="1468"/>
                    </a:cubicBezTo>
                    <a:cubicBezTo>
                      <a:pt x="825" y="1468"/>
                      <a:pt x="1556" y="1334"/>
                      <a:pt x="2276" y="1289"/>
                    </a:cubicBezTo>
                    <a:cubicBezTo>
                      <a:pt x="2865" y="1252"/>
                      <a:pt x="3455" y="1234"/>
                      <a:pt x="4045" y="1234"/>
                    </a:cubicBezTo>
                    <a:cubicBezTo>
                      <a:pt x="4179" y="1234"/>
                      <a:pt x="4314" y="1235"/>
                      <a:pt x="4448" y="1237"/>
                    </a:cubicBezTo>
                    <a:cubicBezTo>
                      <a:pt x="5172" y="1248"/>
                      <a:pt x="5896" y="1292"/>
                      <a:pt x="6616" y="1366"/>
                    </a:cubicBezTo>
                    <a:cubicBezTo>
                      <a:pt x="7027" y="1410"/>
                      <a:pt x="7436" y="1458"/>
                      <a:pt x="7844" y="1518"/>
                    </a:cubicBezTo>
                    <a:cubicBezTo>
                      <a:pt x="8133" y="1559"/>
                      <a:pt x="8820" y="1652"/>
                      <a:pt x="8928" y="1652"/>
                    </a:cubicBezTo>
                    <a:cubicBezTo>
                      <a:pt x="8941" y="1652"/>
                      <a:pt x="8946" y="1650"/>
                      <a:pt x="8940" y="1647"/>
                    </a:cubicBezTo>
                    <a:cubicBezTo>
                      <a:pt x="8943" y="1489"/>
                      <a:pt x="8767" y="1483"/>
                      <a:pt x="8712" y="1464"/>
                    </a:cubicBezTo>
                    <a:cubicBezTo>
                      <a:pt x="8703" y="1376"/>
                      <a:pt x="8669" y="1299"/>
                      <a:pt x="8584" y="1257"/>
                    </a:cubicBezTo>
                    <a:cubicBezTo>
                      <a:pt x="8549" y="1238"/>
                      <a:pt x="8519" y="1231"/>
                      <a:pt x="8492" y="1231"/>
                    </a:cubicBezTo>
                    <a:cubicBezTo>
                      <a:pt x="8433" y="1231"/>
                      <a:pt x="8385" y="1263"/>
                      <a:pt x="8318" y="1287"/>
                    </a:cubicBezTo>
                    <a:cubicBezTo>
                      <a:pt x="8280" y="1237"/>
                      <a:pt x="8195" y="1224"/>
                      <a:pt x="8119" y="1224"/>
                    </a:cubicBezTo>
                    <a:cubicBezTo>
                      <a:pt x="8049" y="1224"/>
                      <a:pt x="7987" y="1235"/>
                      <a:pt x="7975" y="1240"/>
                    </a:cubicBezTo>
                    <a:cubicBezTo>
                      <a:pt x="8054" y="1086"/>
                      <a:pt x="8106" y="908"/>
                      <a:pt x="7999" y="817"/>
                    </a:cubicBezTo>
                    <a:cubicBezTo>
                      <a:pt x="7973" y="795"/>
                      <a:pt x="7945" y="786"/>
                      <a:pt x="7917" y="786"/>
                    </a:cubicBezTo>
                    <a:cubicBezTo>
                      <a:pt x="7871" y="786"/>
                      <a:pt x="7824" y="811"/>
                      <a:pt x="7781" y="837"/>
                    </a:cubicBezTo>
                    <a:cubicBezTo>
                      <a:pt x="7673" y="904"/>
                      <a:pt x="7571" y="989"/>
                      <a:pt x="7471" y="1075"/>
                    </a:cubicBezTo>
                    <a:cubicBezTo>
                      <a:pt x="7471" y="1054"/>
                      <a:pt x="7509" y="822"/>
                      <a:pt x="7358" y="822"/>
                    </a:cubicBezTo>
                    <a:cubicBezTo>
                      <a:pt x="7210" y="822"/>
                      <a:pt x="7101" y="997"/>
                      <a:pt x="6961" y="1118"/>
                    </a:cubicBezTo>
                    <a:cubicBezTo>
                      <a:pt x="6959" y="882"/>
                      <a:pt x="6953" y="492"/>
                      <a:pt x="6781" y="492"/>
                    </a:cubicBezTo>
                    <a:cubicBezTo>
                      <a:pt x="6765" y="492"/>
                      <a:pt x="6747" y="495"/>
                      <a:pt x="6728" y="502"/>
                    </a:cubicBezTo>
                    <a:cubicBezTo>
                      <a:pt x="6557" y="566"/>
                      <a:pt x="6435" y="860"/>
                      <a:pt x="6365" y="954"/>
                    </a:cubicBezTo>
                    <a:cubicBezTo>
                      <a:pt x="6339" y="907"/>
                      <a:pt x="6313" y="863"/>
                      <a:pt x="6287" y="816"/>
                    </a:cubicBezTo>
                    <a:cubicBezTo>
                      <a:pt x="6276" y="796"/>
                      <a:pt x="6252" y="784"/>
                      <a:pt x="6229" y="784"/>
                    </a:cubicBezTo>
                    <a:cubicBezTo>
                      <a:pt x="6213" y="784"/>
                      <a:pt x="6197" y="790"/>
                      <a:pt x="6185" y="803"/>
                    </a:cubicBezTo>
                    <a:cubicBezTo>
                      <a:pt x="6144" y="851"/>
                      <a:pt x="6103" y="890"/>
                      <a:pt x="6058" y="928"/>
                    </a:cubicBezTo>
                    <a:cubicBezTo>
                      <a:pt x="6030" y="847"/>
                      <a:pt x="6099" y="739"/>
                      <a:pt x="6027" y="673"/>
                    </a:cubicBezTo>
                    <a:cubicBezTo>
                      <a:pt x="6013" y="660"/>
                      <a:pt x="5996" y="654"/>
                      <a:pt x="5979" y="654"/>
                    </a:cubicBezTo>
                    <a:cubicBezTo>
                      <a:pt x="5925" y="654"/>
                      <a:pt x="5860" y="712"/>
                      <a:pt x="5809" y="781"/>
                    </a:cubicBezTo>
                    <a:cubicBezTo>
                      <a:pt x="5798" y="553"/>
                      <a:pt x="5729" y="318"/>
                      <a:pt x="5560" y="270"/>
                    </a:cubicBezTo>
                    <a:cubicBezTo>
                      <a:pt x="5544" y="265"/>
                      <a:pt x="5529" y="263"/>
                      <a:pt x="5514" y="263"/>
                    </a:cubicBezTo>
                    <a:cubicBezTo>
                      <a:pt x="5443" y="263"/>
                      <a:pt x="5389" y="313"/>
                      <a:pt x="5349" y="374"/>
                    </a:cubicBezTo>
                    <a:cubicBezTo>
                      <a:pt x="5254" y="524"/>
                      <a:pt x="5199" y="719"/>
                      <a:pt x="5144" y="901"/>
                    </a:cubicBezTo>
                    <a:cubicBezTo>
                      <a:pt x="5096" y="845"/>
                      <a:pt x="5029" y="814"/>
                      <a:pt x="4958" y="814"/>
                    </a:cubicBezTo>
                    <a:cubicBezTo>
                      <a:pt x="4906" y="814"/>
                      <a:pt x="4853" y="830"/>
                      <a:pt x="4803" y="866"/>
                    </a:cubicBezTo>
                    <a:cubicBezTo>
                      <a:pt x="4754" y="796"/>
                      <a:pt x="4679" y="760"/>
                      <a:pt x="4607" y="760"/>
                    </a:cubicBezTo>
                    <a:cubicBezTo>
                      <a:pt x="4538" y="760"/>
                      <a:pt x="4470" y="792"/>
                      <a:pt x="4429" y="861"/>
                    </a:cubicBezTo>
                    <a:cubicBezTo>
                      <a:pt x="4461" y="698"/>
                      <a:pt x="4456" y="487"/>
                      <a:pt x="4293" y="452"/>
                    </a:cubicBezTo>
                    <a:cubicBezTo>
                      <a:pt x="4280" y="449"/>
                      <a:pt x="4266" y="447"/>
                      <a:pt x="4253" y="447"/>
                    </a:cubicBezTo>
                    <a:cubicBezTo>
                      <a:pt x="4078" y="447"/>
                      <a:pt x="3936" y="688"/>
                      <a:pt x="3833" y="854"/>
                    </a:cubicBezTo>
                    <a:cubicBezTo>
                      <a:pt x="3815" y="805"/>
                      <a:pt x="3762" y="657"/>
                      <a:pt x="3732" y="630"/>
                    </a:cubicBezTo>
                    <a:cubicBezTo>
                      <a:pt x="3714" y="613"/>
                      <a:pt x="3693" y="606"/>
                      <a:pt x="3671" y="606"/>
                    </a:cubicBezTo>
                    <a:cubicBezTo>
                      <a:pt x="3608" y="606"/>
                      <a:pt x="3537" y="665"/>
                      <a:pt x="3484" y="699"/>
                    </a:cubicBezTo>
                    <a:cubicBezTo>
                      <a:pt x="3478" y="634"/>
                      <a:pt x="3465" y="431"/>
                      <a:pt x="3380" y="431"/>
                    </a:cubicBezTo>
                    <a:cubicBezTo>
                      <a:pt x="3367" y="431"/>
                      <a:pt x="3353" y="436"/>
                      <a:pt x="3338" y="446"/>
                    </a:cubicBezTo>
                    <a:cubicBezTo>
                      <a:pt x="3248" y="501"/>
                      <a:pt x="3186" y="589"/>
                      <a:pt x="3141" y="677"/>
                    </a:cubicBezTo>
                    <a:cubicBezTo>
                      <a:pt x="3155" y="553"/>
                      <a:pt x="3139" y="426"/>
                      <a:pt x="3100" y="307"/>
                    </a:cubicBezTo>
                    <a:cubicBezTo>
                      <a:pt x="3069" y="217"/>
                      <a:pt x="3015" y="53"/>
                      <a:pt x="2906" y="27"/>
                    </a:cubicBezTo>
                    <a:cubicBezTo>
                      <a:pt x="2894" y="24"/>
                      <a:pt x="2882" y="23"/>
                      <a:pt x="2872" y="23"/>
                    </a:cubicBezTo>
                    <a:cubicBezTo>
                      <a:pt x="2785" y="23"/>
                      <a:pt x="2745" y="114"/>
                      <a:pt x="2707" y="187"/>
                    </a:cubicBezTo>
                    <a:cubicBezTo>
                      <a:pt x="2619" y="355"/>
                      <a:pt x="2545" y="530"/>
                      <a:pt x="2477" y="709"/>
                    </a:cubicBezTo>
                    <a:cubicBezTo>
                      <a:pt x="2397" y="645"/>
                      <a:pt x="2290" y="592"/>
                      <a:pt x="2200" y="592"/>
                    </a:cubicBezTo>
                    <a:cubicBezTo>
                      <a:pt x="2161" y="592"/>
                      <a:pt x="2124" y="602"/>
                      <a:pt x="2095" y="625"/>
                    </a:cubicBezTo>
                    <a:cubicBezTo>
                      <a:pt x="2079" y="571"/>
                      <a:pt x="2095" y="426"/>
                      <a:pt x="2064" y="375"/>
                    </a:cubicBezTo>
                    <a:cubicBezTo>
                      <a:pt x="2056" y="362"/>
                      <a:pt x="2047" y="357"/>
                      <a:pt x="2038" y="357"/>
                    </a:cubicBezTo>
                    <a:cubicBezTo>
                      <a:pt x="1984" y="357"/>
                      <a:pt x="1921" y="563"/>
                      <a:pt x="1914" y="595"/>
                    </a:cubicBezTo>
                    <a:cubicBezTo>
                      <a:pt x="1884" y="487"/>
                      <a:pt x="1834" y="384"/>
                      <a:pt x="1775" y="290"/>
                    </a:cubicBezTo>
                    <a:cubicBezTo>
                      <a:pt x="1722" y="202"/>
                      <a:pt x="1611" y="0"/>
                      <a:pt x="1490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6" name="Google Shape;386;p13"/>
            <p:cNvGrpSpPr/>
            <p:nvPr/>
          </p:nvGrpSpPr>
          <p:grpSpPr>
            <a:xfrm flipH="1">
              <a:off x="-72" y="249262"/>
              <a:ext cx="1595403" cy="298478"/>
              <a:chOff x="7561898" y="942986"/>
              <a:chExt cx="1582113" cy="295992"/>
            </a:xfrm>
          </p:grpSpPr>
          <p:sp>
            <p:nvSpPr>
              <p:cNvPr id="387" name="Google Shape;387;p13"/>
              <p:cNvSpPr/>
              <p:nvPr/>
            </p:nvSpPr>
            <p:spPr>
              <a:xfrm flipH="1">
                <a:off x="7561898" y="942986"/>
                <a:ext cx="1582113" cy="295992"/>
              </a:xfrm>
              <a:custGeom>
                <a:avLst/>
                <a:gdLst/>
                <a:ahLst/>
                <a:cxnLst/>
                <a:rect l="l" t="t" r="r" b="b"/>
                <a:pathLst>
                  <a:path w="5591" h="1046" extrusionOk="0">
                    <a:moveTo>
                      <a:pt x="1556" y="0"/>
                    </a:moveTo>
                    <a:cubicBezTo>
                      <a:pt x="1535" y="0"/>
                      <a:pt x="1514" y="12"/>
                      <a:pt x="1510" y="34"/>
                    </a:cubicBezTo>
                    <a:cubicBezTo>
                      <a:pt x="1473" y="226"/>
                      <a:pt x="1452" y="417"/>
                      <a:pt x="1450" y="611"/>
                    </a:cubicBezTo>
                    <a:cubicBezTo>
                      <a:pt x="1396" y="552"/>
                      <a:pt x="1341" y="356"/>
                      <a:pt x="1294" y="291"/>
                    </a:cubicBezTo>
                    <a:cubicBezTo>
                      <a:pt x="1285" y="278"/>
                      <a:pt x="1277" y="272"/>
                      <a:pt x="1270" y="272"/>
                    </a:cubicBezTo>
                    <a:cubicBezTo>
                      <a:pt x="1218" y="272"/>
                      <a:pt x="1207" y="555"/>
                      <a:pt x="1202" y="595"/>
                    </a:cubicBezTo>
                    <a:cubicBezTo>
                      <a:pt x="1132" y="498"/>
                      <a:pt x="1112" y="327"/>
                      <a:pt x="970" y="316"/>
                    </a:cubicBezTo>
                    <a:cubicBezTo>
                      <a:pt x="965" y="316"/>
                      <a:pt x="961" y="316"/>
                      <a:pt x="957" y="316"/>
                    </a:cubicBezTo>
                    <a:cubicBezTo>
                      <a:pt x="864" y="316"/>
                      <a:pt x="868" y="403"/>
                      <a:pt x="793" y="421"/>
                    </a:cubicBezTo>
                    <a:cubicBezTo>
                      <a:pt x="788" y="422"/>
                      <a:pt x="782" y="423"/>
                      <a:pt x="777" y="423"/>
                    </a:cubicBezTo>
                    <a:cubicBezTo>
                      <a:pt x="711" y="423"/>
                      <a:pt x="656" y="329"/>
                      <a:pt x="563" y="329"/>
                    </a:cubicBezTo>
                    <a:cubicBezTo>
                      <a:pt x="546" y="329"/>
                      <a:pt x="527" y="332"/>
                      <a:pt x="507" y="340"/>
                    </a:cubicBezTo>
                    <a:cubicBezTo>
                      <a:pt x="420" y="375"/>
                      <a:pt x="391" y="444"/>
                      <a:pt x="397" y="524"/>
                    </a:cubicBezTo>
                    <a:lnTo>
                      <a:pt x="262" y="524"/>
                    </a:lnTo>
                    <a:cubicBezTo>
                      <a:pt x="235" y="524"/>
                      <a:pt x="215" y="546"/>
                      <a:pt x="215" y="572"/>
                    </a:cubicBezTo>
                    <a:cubicBezTo>
                      <a:pt x="213" y="624"/>
                      <a:pt x="212" y="676"/>
                      <a:pt x="209" y="730"/>
                    </a:cubicBezTo>
                    <a:cubicBezTo>
                      <a:pt x="175" y="710"/>
                      <a:pt x="141" y="689"/>
                      <a:pt x="106" y="670"/>
                    </a:cubicBezTo>
                    <a:cubicBezTo>
                      <a:pt x="98" y="665"/>
                      <a:pt x="90" y="663"/>
                      <a:pt x="82" y="663"/>
                    </a:cubicBezTo>
                    <a:cubicBezTo>
                      <a:pt x="61" y="663"/>
                      <a:pt x="41" y="678"/>
                      <a:pt x="34" y="700"/>
                    </a:cubicBezTo>
                    <a:cubicBezTo>
                      <a:pt x="22" y="732"/>
                      <a:pt x="13" y="766"/>
                      <a:pt x="4" y="798"/>
                    </a:cubicBezTo>
                    <a:cubicBezTo>
                      <a:pt x="1" y="798"/>
                      <a:pt x="1" y="803"/>
                      <a:pt x="3" y="804"/>
                    </a:cubicBezTo>
                    <a:cubicBezTo>
                      <a:pt x="113" y="831"/>
                      <a:pt x="2308" y="1046"/>
                      <a:pt x="4100" y="1046"/>
                    </a:cubicBezTo>
                    <a:cubicBezTo>
                      <a:pt x="4635" y="1046"/>
                      <a:pt x="5134" y="1027"/>
                      <a:pt x="5531" y="978"/>
                    </a:cubicBezTo>
                    <a:cubicBezTo>
                      <a:pt x="5572" y="973"/>
                      <a:pt x="5590" y="904"/>
                      <a:pt x="5538" y="889"/>
                    </a:cubicBezTo>
                    <a:cubicBezTo>
                      <a:pt x="5350" y="834"/>
                      <a:pt x="5171" y="809"/>
                      <a:pt x="4984" y="809"/>
                    </a:cubicBezTo>
                    <a:cubicBezTo>
                      <a:pt x="4966" y="809"/>
                      <a:pt x="4949" y="809"/>
                      <a:pt x="4931" y="809"/>
                    </a:cubicBezTo>
                    <a:cubicBezTo>
                      <a:pt x="4985" y="771"/>
                      <a:pt x="5038" y="731"/>
                      <a:pt x="5090" y="693"/>
                    </a:cubicBezTo>
                    <a:cubicBezTo>
                      <a:pt x="5121" y="669"/>
                      <a:pt x="5109" y="627"/>
                      <a:pt x="5073" y="623"/>
                    </a:cubicBezTo>
                    <a:cubicBezTo>
                      <a:pt x="4980" y="611"/>
                      <a:pt x="4890" y="605"/>
                      <a:pt x="4800" y="605"/>
                    </a:cubicBezTo>
                    <a:cubicBezTo>
                      <a:pt x="4747" y="605"/>
                      <a:pt x="4695" y="607"/>
                      <a:pt x="4642" y="611"/>
                    </a:cubicBezTo>
                    <a:cubicBezTo>
                      <a:pt x="4712" y="549"/>
                      <a:pt x="4755" y="466"/>
                      <a:pt x="4677" y="380"/>
                    </a:cubicBezTo>
                    <a:cubicBezTo>
                      <a:pt x="4648" y="349"/>
                      <a:pt x="4606" y="336"/>
                      <a:pt x="4555" y="336"/>
                    </a:cubicBezTo>
                    <a:cubicBezTo>
                      <a:pt x="4402" y="336"/>
                      <a:pt x="4173" y="457"/>
                      <a:pt x="4007" y="555"/>
                    </a:cubicBezTo>
                    <a:cubicBezTo>
                      <a:pt x="4068" y="453"/>
                      <a:pt x="4106" y="343"/>
                      <a:pt x="4126" y="209"/>
                    </a:cubicBezTo>
                    <a:cubicBezTo>
                      <a:pt x="4130" y="187"/>
                      <a:pt x="4115" y="160"/>
                      <a:pt x="4091" y="160"/>
                    </a:cubicBezTo>
                    <a:cubicBezTo>
                      <a:pt x="4088" y="160"/>
                      <a:pt x="4084" y="161"/>
                      <a:pt x="4080" y="162"/>
                    </a:cubicBezTo>
                    <a:cubicBezTo>
                      <a:pt x="3813" y="260"/>
                      <a:pt x="3603" y="407"/>
                      <a:pt x="3442" y="633"/>
                    </a:cubicBezTo>
                    <a:cubicBezTo>
                      <a:pt x="3395" y="507"/>
                      <a:pt x="3295" y="452"/>
                      <a:pt x="3208" y="452"/>
                    </a:cubicBezTo>
                    <a:cubicBezTo>
                      <a:pt x="3140" y="452"/>
                      <a:pt x="3079" y="485"/>
                      <a:pt x="3056" y="544"/>
                    </a:cubicBezTo>
                    <a:cubicBezTo>
                      <a:pt x="3038" y="521"/>
                      <a:pt x="3018" y="502"/>
                      <a:pt x="3000" y="479"/>
                    </a:cubicBezTo>
                    <a:cubicBezTo>
                      <a:pt x="2994" y="471"/>
                      <a:pt x="2982" y="466"/>
                      <a:pt x="2972" y="466"/>
                    </a:cubicBezTo>
                    <a:cubicBezTo>
                      <a:pt x="2968" y="466"/>
                      <a:pt x="2964" y="467"/>
                      <a:pt x="2961" y="468"/>
                    </a:cubicBezTo>
                    <a:cubicBezTo>
                      <a:pt x="2880" y="499"/>
                      <a:pt x="2826" y="539"/>
                      <a:pt x="2790" y="593"/>
                    </a:cubicBezTo>
                    <a:cubicBezTo>
                      <a:pt x="2771" y="521"/>
                      <a:pt x="2704" y="481"/>
                      <a:pt x="2632" y="481"/>
                    </a:cubicBezTo>
                    <a:cubicBezTo>
                      <a:pt x="2561" y="481"/>
                      <a:pt x="2486" y="521"/>
                      <a:pt x="2450" y="606"/>
                    </a:cubicBezTo>
                    <a:cubicBezTo>
                      <a:pt x="2402" y="568"/>
                      <a:pt x="2346" y="549"/>
                      <a:pt x="2289" y="549"/>
                    </a:cubicBezTo>
                    <a:cubicBezTo>
                      <a:pt x="2229" y="549"/>
                      <a:pt x="2169" y="571"/>
                      <a:pt x="2121" y="614"/>
                    </a:cubicBezTo>
                    <a:cubicBezTo>
                      <a:pt x="2008" y="355"/>
                      <a:pt x="1829" y="151"/>
                      <a:pt x="1579" y="6"/>
                    </a:cubicBezTo>
                    <a:cubicBezTo>
                      <a:pt x="1572" y="2"/>
                      <a:pt x="1564" y="0"/>
                      <a:pt x="1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3"/>
              <p:cNvSpPr/>
              <p:nvPr/>
            </p:nvSpPr>
            <p:spPr>
              <a:xfrm flipH="1">
                <a:off x="7561898" y="942986"/>
                <a:ext cx="1582113" cy="295992"/>
              </a:xfrm>
              <a:custGeom>
                <a:avLst/>
                <a:gdLst/>
                <a:ahLst/>
                <a:cxnLst/>
                <a:rect l="l" t="t" r="r" b="b"/>
                <a:pathLst>
                  <a:path w="5591" h="1046" extrusionOk="0">
                    <a:moveTo>
                      <a:pt x="1556" y="0"/>
                    </a:moveTo>
                    <a:cubicBezTo>
                      <a:pt x="1535" y="0"/>
                      <a:pt x="1514" y="12"/>
                      <a:pt x="1510" y="34"/>
                    </a:cubicBezTo>
                    <a:cubicBezTo>
                      <a:pt x="1473" y="226"/>
                      <a:pt x="1452" y="417"/>
                      <a:pt x="1450" y="611"/>
                    </a:cubicBezTo>
                    <a:cubicBezTo>
                      <a:pt x="1396" y="552"/>
                      <a:pt x="1341" y="356"/>
                      <a:pt x="1294" y="291"/>
                    </a:cubicBezTo>
                    <a:cubicBezTo>
                      <a:pt x="1285" y="278"/>
                      <a:pt x="1277" y="272"/>
                      <a:pt x="1270" y="272"/>
                    </a:cubicBezTo>
                    <a:cubicBezTo>
                      <a:pt x="1218" y="272"/>
                      <a:pt x="1207" y="555"/>
                      <a:pt x="1202" y="595"/>
                    </a:cubicBezTo>
                    <a:cubicBezTo>
                      <a:pt x="1132" y="498"/>
                      <a:pt x="1112" y="327"/>
                      <a:pt x="970" y="316"/>
                    </a:cubicBezTo>
                    <a:cubicBezTo>
                      <a:pt x="965" y="316"/>
                      <a:pt x="961" y="316"/>
                      <a:pt x="957" y="316"/>
                    </a:cubicBezTo>
                    <a:cubicBezTo>
                      <a:pt x="864" y="316"/>
                      <a:pt x="868" y="403"/>
                      <a:pt x="793" y="421"/>
                    </a:cubicBezTo>
                    <a:cubicBezTo>
                      <a:pt x="788" y="422"/>
                      <a:pt x="782" y="423"/>
                      <a:pt x="777" y="423"/>
                    </a:cubicBezTo>
                    <a:cubicBezTo>
                      <a:pt x="711" y="423"/>
                      <a:pt x="656" y="329"/>
                      <a:pt x="563" y="329"/>
                    </a:cubicBezTo>
                    <a:cubicBezTo>
                      <a:pt x="546" y="329"/>
                      <a:pt x="527" y="332"/>
                      <a:pt x="507" y="340"/>
                    </a:cubicBezTo>
                    <a:cubicBezTo>
                      <a:pt x="420" y="375"/>
                      <a:pt x="391" y="444"/>
                      <a:pt x="397" y="524"/>
                    </a:cubicBezTo>
                    <a:lnTo>
                      <a:pt x="262" y="524"/>
                    </a:lnTo>
                    <a:cubicBezTo>
                      <a:pt x="235" y="524"/>
                      <a:pt x="215" y="546"/>
                      <a:pt x="215" y="572"/>
                    </a:cubicBezTo>
                    <a:cubicBezTo>
                      <a:pt x="213" y="624"/>
                      <a:pt x="212" y="676"/>
                      <a:pt x="209" y="730"/>
                    </a:cubicBezTo>
                    <a:cubicBezTo>
                      <a:pt x="175" y="710"/>
                      <a:pt x="141" y="689"/>
                      <a:pt x="106" y="670"/>
                    </a:cubicBezTo>
                    <a:cubicBezTo>
                      <a:pt x="98" y="665"/>
                      <a:pt x="90" y="663"/>
                      <a:pt x="82" y="663"/>
                    </a:cubicBezTo>
                    <a:cubicBezTo>
                      <a:pt x="61" y="663"/>
                      <a:pt x="41" y="678"/>
                      <a:pt x="34" y="700"/>
                    </a:cubicBezTo>
                    <a:cubicBezTo>
                      <a:pt x="22" y="732"/>
                      <a:pt x="13" y="766"/>
                      <a:pt x="4" y="798"/>
                    </a:cubicBezTo>
                    <a:cubicBezTo>
                      <a:pt x="1" y="798"/>
                      <a:pt x="1" y="803"/>
                      <a:pt x="3" y="804"/>
                    </a:cubicBezTo>
                    <a:cubicBezTo>
                      <a:pt x="113" y="831"/>
                      <a:pt x="2308" y="1046"/>
                      <a:pt x="4100" y="1046"/>
                    </a:cubicBezTo>
                    <a:cubicBezTo>
                      <a:pt x="4635" y="1046"/>
                      <a:pt x="5134" y="1027"/>
                      <a:pt x="5531" y="978"/>
                    </a:cubicBezTo>
                    <a:cubicBezTo>
                      <a:pt x="5572" y="973"/>
                      <a:pt x="5590" y="904"/>
                      <a:pt x="5538" y="889"/>
                    </a:cubicBezTo>
                    <a:cubicBezTo>
                      <a:pt x="5350" y="834"/>
                      <a:pt x="5171" y="809"/>
                      <a:pt x="4984" y="809"/>
                    </a:cubicBezTo>
                    <a:cubicBezTo>
                      <a:pt x="4966" y="809"/>
                      <a:pt x="4949" y="809"/>
                      <a:pt x="4931" y="809"/>
                    </a:cubicBezTo>
                    <a:cubicBezTo>
                      <a:pt x="4985" y="771"/>
                      <a:pt x="5038" y="731"/>
                      <a:pt x="5090" y="693"/>
                    </a:cubicBezTo>
                    <a:cubicBezTo>
                      <a:pt x="5121" y="669"/>
                      <a:pt x="5109" y="627"/>
                      <a:pt x="5073" y="623"/>
                    </a:cubicBezTo>
                    <a:cubicBezTo>
                      <a:pt x="4980" y="611"/>
                      <a:pt x="4890" y="605"/>
                      <a:pt x="4800" y="605"/>
                    </a:cubicBezTo>
                    <a:cubicBezTo>
                      <a:pt x="4747" y="605"/>
                      <a:pt x="4695" y="607"/>
                      <a:pt x="4642" y="611"/>
                    </a:cubicBezTo>
                    <a:cubicBezTo>
                      <a:pt x="4712" y="549"/>
                      <a:pt x="4755" y="466"/>
                      <a:pt x="4677" y="380"/>
                    </a:cubicBezTo>
                    <a:cubicBezTo>
                      <a:pt x="4648" y="349"/>
                      <a:pt x="4606" y="336"/>
                      <a:pt x="4555" y="336"/>
                    </a:cubicBezTo>
                    <a:cubicBezTo>
                      <a:pt x="4402" y="336"/>
                      <a:pt x="4173" y="457"/>
                      <a:pt x="4007" y="555"/>
                    </a:cubicBezTo>
                    <a:cubicBezTo>
                      <a:pt x="4068" y="453"/>
                      <a:pt x="4106" y="343"/>
                      <a:pt x="4126" y="209"/>
                    </a:cubicBezTo>
                    <a:cubicBezTo>
                      <a:pt x="4130" y="187"/>
                      <a:pt x="4115" y="160"/>
                      <a:pt x="4091" y="160"/>
                    </a:cubicBezTo>
                    <a:cubicBezTo>
                      <a:pt x="4088" y="160"/>
                      <a:pt x="4084" y="161"/>
                      <a:pt x="4080" y="162"/>
                    </a:cubicBezTo>
                    <a:cubicBezTo>
                      <a:pt x="3813" y="260"/>
                      <a:pt x="3603" y="407"/>
                      <a:pt x="3442" y="633"/>
                    </a:cubicBezTo>
                    <a:cubicBezTo>
                      <a:pt x="3395" y="507"/>
                      <a:pt x="3295" y="452"/>
                      <a:pt x="3208" y="452"/>
                    </a:cubicBezTo>
                    <a:cubicBezTo>
                      <a:pt x="3140" y="452"/>
                      <a:pt x="3079" y="485"/>
                      <a:pt x="3056" y="544"/>
                    </a:cubicBezTo>
                    <a:cubicBezTo>
                      <a:pt x="3038" y="521"/>
                      <a:pt x="3018" y="502"/>
                      <a:pt x="3000" y="479"/>
                    </a:cubicBezTo>
                    <a:cubicBezTo>
                      <a:pt x="2994" y="471"/>
                      <a:pt x="2982" y="466"/>
                      <a:pt x="2972" y="466"/>
                    </a:cubicBezTo>
                    <a:cubicBezTo>
                      <a:pt x="2968" y="466"/>
                      <a:pt x="2964" y="467"/>
                      <a:pt x="2961" y="468"/>
                    </a:cubicBezTo>
                    <a:cubicBezTo>
                      <a:pt x="2880" y="499"/>
                      <a:pt x="2826" y="539"/>
                      <a:pt x="2790" y="593"/>
                    </a:cubicBezTo>
                    <a:cubicBezTo>
                      <a:pt x="2771" y="521"/>
                      <a:pt x="2704" y="481"/>
                      <a:pt x="2632" y="481"/>
                    </a:cubicBezTo>
                    <a:cubicBezTo>
                      <a:pt x="2561" y="481"/>
                      <a:pt x="2486" y="521"/>
                      <a:pt x="2450" y="606"/>
                    </a:cubicBezTo>
                    <a:cubicBezTo>
                      <a:pt x="2402" y="568"/>
                      <a:pt x="2346" y="549"/>
                      <a:pt x="2289" y="549"/>
                    </a:cubicBezTo>
                    <a:cubicBezTo>
                      <a:pt x="2229" y="549"/>
                      <a:pt x="2169" y="571"/>
                      <a:pt x="2121" y="614"/>
                    </a:cubicBezTo>
                    <a:cubicBezTo>
                      <a:pt x="2008" y="355"/>
                      <a:pt x="1829" y="151"/>
                      <a:pt x="1579" y="6"/>
                    </a:cubicBezTo>
                    <a:cubicBezTo>
                      <a:pt x="1572" y="2"/>
                      <a:pt x="1564" y="0"/>
                      <a:pt x="1556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" name="Google Shape;389;p13"/>
            <p:cNvGrpSpPr/>
            <p:nvPr/>
          </p:nvGrpSpPr>
          <p:grpSpPr>
            <a:xfrm>
              <a:off x="6743791" y="81132"/>
              <a:ext cx="2400229" cy="646310"/>
              <a:chOff x="3497590" y="789190"/>
              <a:chExt cx="2380236" cy="640926"/>
            </a:xfrm>
          </p:grpSpPr>
          <p:sp>
            <p:nvSpPr>
              <p:cNvPr id="390" name="Google Shape;390;p13"/>
              <p:cNvSpPr/>
              <p:nvPr/>
            </p:nvSpPr>
            <p:spPr>
              <a:xfrm rot="121603" flipH="1">
                <a:off x="3506714" y="830782"/>
                <a:ext cx="2361988" cy="557743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1971" extrusionOk="0">
                    <a:moveTo>
                      <a:pt x="530" y="0"/>
                    </a:moveTo>
                    <a:cubicBezTo>
                      <a:pt x="512" y="0"/>
                      <a:pt x="495" y="9"/>
                      <a:pt x="485" y="29"/>
                    </a:cubicBezTo>
                    <a:cubicBezTo>
                      <a:pt x="344" y="312"/>
                      <a:pt x="220" y="599"/>
                      <a:pt x="166" y="909"/>
                    </a:cubicBezTo>
                    <a:cubicBezTo>
                      <a:pt x="155" y="872"/>
                      <a:pt x="144" y="837"/>
                      <a:pt x="131" y="801"/>
                    </a:cubicBezTo>
                    <a:cubicBezTo>
                      <a:pt x="123" y="779"/>
                      <a:pt x="101" y="768"/>
                      <a:pt x="80" y="768"/>
                    </a:cubicBezTo>
                    <a:cubicBezTo>
                      <a:pt x="56" y="768"/>
                      <a:pt x="33" y="783"/>
                      <a:pt x="35" y="815"/>
                    </a:cubicBezTo>
                    <a:cubicBezTo>
                      <a:pt x="57" y="1170"/>
                      <a:pt x="78" y="1501"/>
                      <a:pt x="13" y="1853"/>
                    </a:cubicBezTo>
                    <a:cubicBezTo>
                      <a:pt x="1" y="1916"/>
                      <a:pt x="43" y="1970"/>
                      <a:pt x="104" y="1970"/>
                    </a:cubicBezTo>
                    <a:cubicBezTo>
                      <a:pt x="112" y="1970"/>
                      <a:pt x="119" y="1969"/>
                      <a:pt x="127" y="1968"/>
                    </a:cubicBezTo>
                    <a:cubicBezTo>
                      <a:pt x="1531" y="1662"/>
                      <a:pt x="2955" y="1580"/>
                      <a:pt x="4389" y="1563"/>
                    </a:cubicBezTo>
                    <a:cubicBezTo>
                      <a:pt x="5077" y="1553"/>
                      <a:pt x="5766" y="1554"/>
                      <a:pt x="6455" y="1544"/>
                    </a:cubicBezTo>
                    <a:cubicBezTo>
                      <a:pt x="6483" y="1544"/>
                      <a:pt x="6512" y="1543"/>
                      <a:pt x="6541" y="1543"/>
                    </a:cubicBezTo>
                    <a:cubicBezTo>
                      <a:pt x="6757" y="1543"/>
                      <a:pt x="6992" y="1555"/>
                      <a:pt x="7228" y="1555"/>
                    </a:cubicBezTo>
                    <a:cubicBezTo>
                      <a:pt x="7600" y="1555"/>
                      <a:pt x="7975" y="1527"/>
                      <a:pt x="8281" y="1384"/>
                    </a:cubicBezTo>
                    <a:cubicBezTo>
                      <a:pt x="8346" y="1352"/>
                      <a:pt x="8336" y="1265"/>
                      <a:pt x="8285" y="1234"/>
                    </a:cubicBezTo>
                    <a:cubicBezTo>
                      <a:pt x="8170" y="1162"/>
                      <a:pt x="8051" y="1123"/>
                      <a:pt x="7932" y="1123"/>
                    </a:cubicBezTo>
                    <a:cubicBezTo>
                      <a:pt x="7911" y="1123"/>
                      <a:pt x="7891" y="1124"/>
                      <a:pt x="7871" y="1127"/>
                    </a:cubicBezTo>
                    <a:cubicBezTo>
                      <a:pt x="7713" y="1038"/>
                      <a:pt x="7549" y="994"/>
                      <a:pt x="7385" y="994"/>
                    </a:cubicBezTo>
                    <a:cubicBezTo>
                      <a:pt x="7237" y="994"/>
                      <a:pt x="7091" y="1030"/>
                      <a:pt x="6951" y="1104"/>
                    </a:cubicBezTo>
                    <a:cubicBezTo>
                      <a:pt x="6943" y="905"/>
                      <a:pt x="6841" y="830"/>
                      <a:pt x="6703" y="830"/>
                    </a:cubicBezTo>
                    <a:cubicBezTo>
                      <a:pt x="6572" y="830"/>
                      <a:pt x="6409" y="897"/>
                      <a:pt x="6261" y="991"/>
                    </a:cubicBezTo>
                    <a:cubicBezTo>
                      <a:pt x="6239" y="934"/>
                      <a:pt x="6188" y="910"/>
                      <a:pt x="6126" y="910"/>
                    </a:cubicBezTo>
                    <a:cubicBezTo>
                      <a:pt x="6032" y="910"/>
                      <a:pt x="5912" y="965"/>
                      <a:pt x="5825" y="1038"/>
                    </a:cubicBezTo>
                    <a:cubicBezTo>
                      <a:pt x="5822" y="1032"/>
                      <a:pt x="5818" y="1025"/>
                      <a:pt x="5813" y="1020"/>
                    </a:cubicBezTo>
                    <a:cubicBezTo>
                      <a:pt x="5782" y="987"/>
                      <a:pt x="5604" y="890"/>
                      <a:pt x="5502" y="890"/>
                    </a:cubicBezTo>
                    <a:cubicBezTo>
                      <a:pt x="5463" y="890"/>
                      <a:pt x="5435" y="904"/>
                      <a:pt x="5430" y="940"/>
                    </a:cubicBezTo>
                    <a:lnTo>
                      <a:pt x="5430" y="940"/>
                    </a:lnTo>
                    <a:cubicBezTo>
                      <a:pt x="5434" y="906"/>
                      <a:pt x="5407" y="865"/>
                      <a:pt x="5373" y="865"/>
                    </a:cubicBezTo>
                    <a:cubicBezTo>
                      <a:pt x="5364" y="865"/>
                      <a:pt x="5354" y="868"/>
                      <a:pt x="5344" y="876"/>
                    </a:cubicBezTo>
                    <a:lnTo>
                      <a:pt x="5234" y="953"/>
                    </a:lnTo>
                    <a:cubicBezTo>
                      <a:pt x="5216" y="859"/>
                      <a:pt x="5135" y="807"/>
                      <a:pt x="5048" y="807"/>
                    </a:cubicBezTo>
                    <a:cubicBezTo>
                      <a:pt x="5006" y="807"/>
                      <a:pt x="4962" y="819"/>
                      <a:pt x="4923" y="845"/>
                    </a:cubicBezTo>
                    <a:cubicBezTo>
                      <a:pt x="4899" y="538"/>
                      <a:pt x="4810" y="91"/>
                      <a:pt x="4524" y="67"/>
                    </a:cubicBezTo>
                    <a:cubicBezTo>
                      <a:pt x="4519" y="66"/>
                      <a:pt x="4514" y="66"/>
                      <a:pt x="4509" y="66"/>
                    </a:cubicBezTo>
                    <a:cubicBezTo>
                      <a:pt x="4434" y="66"/>
                      <a:pt x="4370" y="111"/>
                      <a:pt x="4323" y="169"/>
                    </a:cubicBezTo>
                    <a:cubicBezTo>
                      <a:pt x="4278" y="226"/>
                      <a:pt x="4275" y="297"/>
                      <a:pt x="4260" y="365"/>
                    </a:cubicBezTo>
                    <a:cubicBezTo>
                      <a:pt x="4222" y="543"/>
                      <a:pt x="4221" y="697"/>
                      <a:pt x="4163" y="865"/>
                    </a:cubicBezTo>
                    <a:cubicBezTo>
                      <a:pt x="4138" y="840"/>
                      <a:pt x="4121" y="829"/>
                      <a:pt x="4055" y="781"/>
                    </a:cubicBezTo>
                    <a:cubicBezTo>
                      <a:pt x="4045" y="774"/>
                      <a:pt x="4034" y="771"/>
                      <a:pt x="4022" y="771"/>
                    </a:cubicBezTo>
                    <a:cubicBezTo>
                      <a:pt x="4003" y="771"/>
                      <a:pt x="3984" y="778"/>
                      <a:pt x="3973" y="791"/>
                    </a:cubicBezTo>
                    <a:cubicBezTo>
                      <a:pt x="3907" y="864"/>
                      <a:pt x="3844" y="936"/>
                      <a:pt x="3764" y="936"/>
                    </a:cubicBezTo>
                    <a:cubicBezTo>
                      <a:pt x="3762" y="936"/>
                      <a:pt x="3761" y="936"/>
                      <a:pt x="3759" y="935"/>
                    </a:cubicBezTo>
                    <a:cubicBezTo>
                      <a:pt x="3709" y="934"/>
                      <a:pt x="3668" y="877"/>
                      <a:pt x="3604" y="877"/>
                    </a:cubicBezTo>
                    <a:cubicBezTo>
                      <a:pt x="3469" y="877"/>
                      <a:pt x="3384" y="995"/>
                      <a:pt x="3325" y="1102"/>
                    </a:cubicBezTo>
                    <a:cubicBezTo>
                      <a:pt x="3277" y="949"/>
                      <a:pt x="3173" y="894"/>
                      <a:pt x="3051" y="894"/>
                    </a:cubicBezTo>
                    <a:cubicBezTo>
                      <a:pt x="2903" y="894"/>
                      <a:pt x="2731" y="976"/>
                      <a:pt x="2606" y="1065"/>
                    </a:cubicBezTo>
                    <a:cubicBezTo>
                      <a:pt x="2571" y="1022"/>
                      <a:pt x="2529" y="995"/>
                      <a:pt x="2464" y="976"/>
                    </a:cubicBezTo>
                    <a:cubicBezTo>
                      <a:pt x="2429" y="965"/>
                      <a:pt x="2389" y="959"/>
                      <a:pt x="2348" y="959"/>
                    </a:cubicBezTo>
                    <a:cubicBezTo>
                      <a:pt x="2296" y="959"/>
                      <a:pt x="2240" y="968"/>
                      <a:pt x="2187" y="986"/>
                    </a:cubicBezTo>
                    <a:cubicBezTo>
                      <a:pt x="2181" y="959"/>
                      <a:pt x="2159" y="863"/>
                      <a:pt x="2103" y="863"/>
                    </a:cubicBezTo>
                    <a:cubicBezTo>
                      <a:pt x="2098" y="863"/>
                      <a:pt x="2093" y="864"/>
                      <a:pt x="2087" y="865"/>
                    </a:cubicBezTo>
                    <a:cubicBezTo>
                      <a:pt x="1985" y="896"/>
                      <a:pt x="1952" y="986"/>
                      <a:pt x="1886" y="1057"/>
                    </a:cubicBezTo>
                    <a:cubicBezTo>
                      <a:pt x="1885" y="873"/>
                      <a:pt x="1817" y="697"/>
                      <a:pt x="1717" y="537"/>
                    </a:cubicBezTo>
                    <a:cubicBezTo>
                      <a:pt x="1703" y="515"/>
                      <a:pt x="1680" y="504"/>
                      <a:pt x="1657" y="504"/>
                    </a:cubicBezTo>
                    <a:cubicBezTo>
                      <a:pt x="1634" y="504"/>
                      <a:pt x="1612" y="514"/>
                      <a:pt x="1600" y="537"/>
                    </a:cubicBezTo>
                    <a:cubicBezTo>
                      <a:pt x="1482" y="741"/>
                      <a:pt x="1363" y="945"/>
                      <a:pt x="1245" y="1149"/>
                    </a:cubicBezTo>
                    <a:cubicBezTo>
                      <a:pt x="1217" y="1083"/>
                      <a:pt x="1178" y="1024"/>
                      <a:pt x="1123" y="963"/>
                    </a:cubicBezTo>
                    <a:cubicBezTo>
                      <a:pt x="1111" y="948"/>
                      <a:pt x="1093" y="942"/>
                      <a:pt x="1075" y="942"/>
                    </a:cubicBezTo>
                    <a:cubicBezTo>
                      <a:pt x="1049" y="942"/>
                      <a:pt x="1023" y="955"/>
                      <a:pt x="1010" y="977"/>
                    </a:cubicBezTo>
                    <a:lnTo>
                      <a:pt x="977" y="1012"/>
                    </a:lnTo>
                    <a:cubicBezTo>
                      <a:pt x="969" y="974"/>
                      <a:pt x="963" y="934"/>
                      <a:pt x="955" y="896"/>
                    </a:cubicBezTo>
                    <a:cubicBezTo>
                      <a:pt x="950" y="865"/>
                      <a:pt x="914" y="841"/>
                      <a:pt x="881" y="841"/>
                    </a:cubicBezTo>
                    <a:cubicBezTo>
                      <a:pt x="868" y="841"/>
                      <a:pt x="856" y="844"/>
                      <a:pt x="846" y="852"/>
                    </a:cubicBezTo>
                    <a:cubicBezTo>
                      <a:pt x="814" y="877"/>
                      <a:pt x="785" y="901"/>
                      <a:pt x="762" y="925"/>
                    </a:cubicBezTo>
                    <a:cubicBezTo>
                      <a:pt x="758" y="624"/>
                      <a:pt x="707" y="330"/>
                      <a:pt x="592" y="44"/>
                    </a:cubicBezTo>
                    <a:cubicBezTo>
                      <a:pt x="583" y="18"/>
                      <a:pt x="555" y="0"/>
                      <a:pt x="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3"/>
              <p:cNvSpPr/>
              <p:nvPr/>
            </p:nvSpPr>
            <p:spPr>
              <a:xfrm rot="121603" flipH="1">
                <a:off x="3506714" y="830782"/>
                <a:ext cx="2361988" cy="557743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1971" extrusionOk="0">
                    <a:moveTo>
                      <a:pt x="530" y="0"/>
                    </a:moveTo>
                    <a:cubicBezTo>
                      <a:pt x="512" y="0"/>
                      <a:pt x="495" y="9"/>
                      <a:pt x="485" y="29"/>
                    </a:cubicBezTo>
                    <a:cubicBezTo>
                      <a:pt x="344" y="312"/>
                      <a:pt x="220" y="599"/>
                      <a:pt x="166" y="909"/>
                    </a:cubicBezTo>
                    <a:cubicBezTo>
                      <a:pt x="155" y="872"/>
                      <a:pt x="144" y="837"/>
                      <a:pt x="131" y="801"/>
                    </a:cubicBezTo>
                    <a:cubicBezTo>
                      <a:pt x="123" y="779"/>
                      <a:pt x="101" y="768"/>
                      <a:pt x="80" y="768"/>
                    </a:cubicBezTo>
                    <a:cubicBezTo>
                      <a:pt x="56" y="768"/>
                      <a:pt x="33" y="783"/>
                      <a:pt x="35" y="815"/>
                    </a:cubicBezTo>
                    <a:cubicBezTo>
                      <a:pt x="57" y="1170"/>
                      <a:pt x="78" y="1501"/>
                      <a:pt x="13" y="1853"/>
                    </a:cubicBezTo>
                    <a:cubicBezTo>
                      <a:pt x="1" y="1916"/>
                      <a:pt x="43" y="1970"/>
                      <a:pt x="104" y="1970"/>
                    </a:cubicBezTo>
                    <a:cubicBezTo>
                      <a:pt x="112" y="1970"/>
                      <a:pt x="119" y="1969"/>
                      <a:pt x="127" y="1968"/>
                    </a:cubicBezTo>
                    <a:cubicBezTo>
                      <a:pt x="1531" y="1662"/>
                      <a:pt x="2955" y="1580"/>
                      <a:pt x="4389" y="1563"/>
                    </a:cubicBezTo>
                    <a:cubicBezTo>
                      <a:pt x="5077" y="1553"/>
                      <a:pt x="5766" y="1554"/>
                      <a:pt x="6455" y="1544"/>
                    </a:cubicBezTo>
                    <a:cubicBezTo>
                      <a:pt x="6483" y="1544"/>
                      <a:pt x="6512" y="1543"/>
                      <a:pt x="6541" y="1543"/>
                    </a:cubicBezTo>
                    <a:cubicBezTo>
                      <a:pt x="6757" y="1543"/>
                      <a:pt x="6992" y="1555"/>
                      <a:pt x="7228" y="1555"/>
                    </a:cubicBezTo>
                    <a:cubicBezTo>
                      <a:pt x="7600" y="1555"/>
                      <a:pt x="7975" y="1527"/>
                      <a:pt x="8281" y="1384"/>
                    </a:cubicBezTo>
                    <a:cubicBezTo>
                      <a:pt x="8346" y="1352"/>
                      <a:pt x="8336" y="1265"/>
                      <a:pt x="8285" y="1234"/>
                    </a:cubicBezTo>
                    <a:cubicBezTo>
                      <a:pt x="8170" y="1162"/>
                      <a:pt x="8051" y="1123"/>
                      <a:pt x="7932" y="1123"/>
                    </a:cubicBezTo>
                    <a:cubicBezTo>
                      <a:pt x="7911" y="1123"/>
                      <a:pt x="7891" y="1124"/>
                      <a:pt x="7871" y="1127"/>
                    </a:cubicBezTo>
                    <a:cubicBezTo>
                      <a:pt x="7713" y="1038"/>
                      <a:pt x="7549" y="994"/>
                      <a:pt x="7385" y="994"/>
                    </a:cubicBezTo>
                    <a:cubicBezTo>
                      <a:pt x="7237" y="994"/>
                      <a:pt x="7091" y="1030"/>
                      <a:pt x="6951" y="1104"/>
                    </a:cubicBezTo>
                    <a:cubicBezTo>
                      <a:pt x="6943" y="905"/>
                      <a:pt x="6841" y="830"/>
                      <a:pt x="6703" y="830"/>
                    </a:cubicBezTo>
                    <a:cubicBezTo>
                      <a:pt x="6572" y="830"/>
                      <a:pt x="6409" y="897"/>
                      <a:pt x="6261" y="991"/>
                    </a:cubicBezTo>
                    <a:cubicBezTo>
                      <a:pt x="6239" y="934"/>
                      <a:pt x="6188" y="910"/>
                      <a:pt x="6126" y="910"/>
                    </a:cubicBezTo>
                    <a:cubicBezTo>
                      <a:pt x="6032" y="910"/>
                      <a:pt x="5912" y="965"/>
                      <a:pt x="5825" y="1038"/>
                    </a:cubicBezTo>
                    <a:cubicBezTo>
                      <a:pt x="5822" y="1032"/>
                      <a:pt x="5818" y="1025"/>
                      <a:pt x="5813" y="1020"/>
                    </a:cubicBezTo>
                    <a:cubicBezTo>
                      <a:pt x="5782" y="987"/>
                      <a:pt x="5604" y="890"/>
                      <a:pt x="5502" y="890"/>
                    </a:cubicBezTo>
                    <a:cubicBezTo>
                      <a:pt x="5463" y="890"/>
                      <a:pt x="5435" y="904"/>
                      <a:pt x="5430" y="940"/>
                    </a:cubicBezTo>
                    <a:lnTo>
                      <a:pt x="5430" y="940"/>
                    </a:lnTo>
                    <a:cubicBezTo>
                      <a:pt x="5434" y="906"/>
                      <a:pt x="5407" y="865"/>
                      <a:pt x="5373" y="865"/>
                    </a:cubicBezTo>
                    <a:cubicBezTo>
                      <a:pt x="5364" y="865"/>
                      <a:pt x="5354" y="868"/>
                      <a:pt x="5344" y="876"/>
                    </a:cubicBezTo>
                    <a:lnTo>
                      <a:pt x="5234" y="953"/>
                    </a:lnTo>
                    <a:cubicBezTo>
                      <a:pt x="5216" y="859"/>
                      <a:pt x="5135" y="807"/>
                      <a:pt x="5048" y="807"/>
                    </a:cubicBezTo>
                    <a:cubicBezTo>
                      <a:pt x="5006" y="807"/>
                      <a:pt x="4962" y="819"/>
                      <a:pt x="4923" y="845"/>
                    </a:cubicBezTo>
                    <a:cubicBezTo>
                      <a:pt x="4899" y="538"/>
                      <a:pt x="4810" y="91"/>
                      <a:pt x="4524" y="67"/>
                    </a:cubicBezTo>
                    <a:cubicBezTo>
                      <a:pt x="4519" y="66"/>
                      <a:pt x="4514" y="66"/>
                      <a:pt x="4509" y="66"/>
                    </a:cubicBezTo>
                    <a:cubicBezTo>
                      <a:pt x="4434" y="66"/>
                      <a:pt x="4370" y="111"/>
                      <a:pt x="4323" y="169"/>
                    </a:cubicBezTo>
                    <a:cubicBezTo>
                      <a:pt x="4278" y="226"/>
                      <a:pt x="4275" y="297"/>
                      <a:pt x="4260" y="365"/>
                    </a:cubicBezTo>
                    <a:cubicBezTo>
                      <a:pt x="4222" y="543"/>
                      <a:pt x="4221" y="697"/>
                      <a:pt x="4163" y="865"/>
                    </a:cubicBezTo>
                    <a:cubicBezTo>
                      <a:pt x="4138" y="840"/>
                      <a:pt x="4121" y="829"/>
                      <a:pt x="4055" y="781"/>
                    </a:cubicBezTo>
                    <a:cubicBezTo>
                      <a:pt x="4045" y="774"/>
                      <a:pt x="4034" y="771"/>
                      <a:pt x="4022" y="771"/>
                    </a:cubicBezTo>
                    <a:cubicBezTo>
                      <a:pt x="4003" y="771"/>
                      <a:pt x="3984" y="778"/>
                      <a:pt x="3973" y="791"/>
                    </a:cubicBezTo>
                    <a:cubicBezTo>
                      <a:pt x="3907" y="864"/>
                      <a:pt x="3844" y="936"/>
                      <a:pt x="3764" y="936"/>
                    </a:cubicBezTo>
                    <a:cubicBezTo>
                      <a:pt x="3762" y="936"/>
                      <a:pt x="3761" y="936"/>
                      <a:pt x="3759" y="935"/>
                    </a:cubicBezTo>
                    <a:cubicBezTo>
                      <a:pt x="3709" y="934"/>
                      <a:pt x="3668" y="877"/>
                      <a:pt x="3604" y="877"/>
                    </a:cubicBezTo>
                    <a:cubicBezTo>
                      <a:pt x="3469" y="877"/>
                      <a:pt x="3384" y="995"/>
                      <a:pt x="3325" y="1102"/>
                    </a:cubicBezTo>
                    <a:cubicBezTo>
                      <a:pt x="3277" y="949"/>
                      <a:pt x="3173" y="894"/>
                      <a:pt x="3051" y="894"/>
                    </a:cubicBezTo>
                    <a:cubicBezTo>
                      <a:pt x="2903" y="894"/>
                      <a:pt x="2731" y="976"/>
                      <a:pt x="2606" y="1065"/>
                    </a:cubicBezTo>
                    <a:cubicBezTo>
                      <a:pt x="2571" y="1022"/>
                      <a:pt x="2529" y="995"/>
                      <a:pt x="2464" y="976"/>
                    </a:cubicBezTo>
                    <a:cubicBezTo>
                      <a:pt x="2429" y="965"/>
                      <a:pt x="2389" y="959"/>
                      <a:pt x="2348" y="959"/>
                    </a:cubicBezTo>
                    <a:cubicBezTo>
                      <a:pt x="2296" y="959"/>
                      <a:pt x="2240" y="968"/>
                      <a:pt x="2187" y="986"/>
                    </a:cubicBezTo>
                    <a:cubicBezTo>
                      <a:pt x="2181" y="959"/>
                      <a:pt x="2159" y="863"/>
                      <a:pt x="2103" y="863"/>
                    </a:cubicBezTo>
                    <a:cubicBezTo>
                      <a:pt x="2098" y="863"/>
                      <a:pt x="2093" y="864"/>
                      <a:pt x="2087" y="865"/>
                    </a:cubicBezTo>
                    <a:cubicBezTo>
                      <a:pt x="1985" y="896"/>
                      <a:pt x="1952" y="986"/>
                      <a:pt x="1886" y="1057"/>
                    </a:cubicBezTo>
                    <a:cubicBezTo>
                      <a:pt x="1885" y="873"/>
                      <a:pt x="1817" y="697"/>
                      <a:pt x="1717" y="537"/>
                    </a:cubicBezTo>
                    <a:cubicBezTo>
                      <a:pt x="1703" y="515"/>
                      <a:pt x="1680" y="504"/>
                      <a:pt x="1657" y="504"/>
                    </a:cubicBezTo>
                    <a:cubicBezTo>
                      <a:pt x="1634" y="504"/>
                      <a:pt x="1612" y="514"/>
                      <a:pt x="1600" y="537"/>
                    </a:cubicBezTo>
                    <a:cubicBezTo>
                      <a:pt x="1482" y="741"/>
                      <a:pt x="1363" y="945"/>
                      <a:pt x="1245" y="1149"/>
                    </a:cubicBezTo>
                    <a:cubicBezTo>
                      <a:pt x="1217" y="1083"/>
                      <a:pt x="1178" y="1024"/>
                      <a:pt x="1123" y="963"/>
                    </a:cubicBezTo>
                    <a:cubicBezTo>
                      <a:pt x="1111" y="948"/>
                      <a:pt x="1093" y="942"/>
                      <a:pt x="1075" y="942"/>
                    </a:cubicBezTo>
                    <a:cubicBezTo>
                      <a:pt x="1049" y="942"/>
                      <a:pt x="1023" y="955"/>
                      <a:pt x="1010" y="977"/>
                    </a:cubicBezTo>
                    <a:lnTo>
                      <a:pt x="977" y="1012"/>
                    </a:lnTo>
                    <a:cubicBezTo>
                      <a:pt x="969" y="974"/>
                      <a:pt x="963" y="934"/>
                      <a:pt x="955" y="896"/>
                    </a:cubicBezTo>
                    <a:cubicBezTo>
                      <a:pt x="950" y="865"/>
                      <a:pt x="914" y="841"/>
                      <a:pt x="881" y="841"/>
                    </a:cubicBezTo>
                    <a:cubicBezTo>
                      <a:pt x="868" y="841"/>
                      <a:pt x="856" y="844"/>
                      <a:pt x="846" y="852"/>
                    </a:cubicBezTo>
                    <a:cubicBezTo>
                      <a:pt x="814" y="877"/>
                      <a:pt x="785" y="901"/>
                      <a:pt x="762" y="925"/>
                    </a:cubicBezTo>
                    <a:cubicBezTo>
                      <a:pt x="758" y="624"/>
                      <a:pt x="707" y="330"/>
                      <a:pt x="592" y="44"/>
                    </a:cubicBezTo>
                    <a:cubicBezTo>
                      <a:pt x="583" y="18"/>
                      <a:pt x="555" y="0"/>
                      <a:pt x="530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2" name="Google Shape;392;p13"/>
          <p:cNvGrpSpPr/>
          <p:nvPr/>
        </p:nvGrpSpPr>
        <p:grpSpPr>
          <a:xfrm>
            <a:off x="0" y="465725"/>
            <a:ext cx="9144028" cy="4677931"/>
            <a:chOff x="0" y="1159590"/>
            <a:chExt cx="9144028" cy="3983931"/>
          </a:xfrm>
        </p:grpSpPr>
        <p:sp>
          <p:nvSpPr>
            <p:cNvPr id="393" name="Google Shape;393;p13"/>
            <p:cNvSpPr/>
            <p:nvPr/>
          </p:nvSpPr>
          <p:spPr>
            <a:xfrm>
              <a:off x="0" y="1159599"/>
              <a:ext cx="9144028" cy="3983922"/>
            </a:xfrm>
            <a:custGeom>
              <a:avLst/>
              <a:gdLst/>
              <a:ahLst/>
              <a:cxnLst/>
              <a:rect l="l" t="t" r="r" b="b"/>
              <a:pathLst>
                <a:path w="32622" h="16309" extrusionOk="0">
                  <a:moveTo>
                    <a:pt x="0" y="0"/>
                  </a:moveTo>
                  <a:lnTo>
                    <a:pt x="0" y="16308"/>
                  </a:lnTo>
                  <a:lnTo>
                    <a:pt x="32621" y="16308"/>
                  </a:lnTo>
                  <a:lnTo>
                    <a:pt x="326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3"/>
            <p:cNvSpPr/>
            <p:nvPr/>
          </p:nvSpPr>
          <p:spPr>
            <a:xfrm>
              <a:off x="7050" y="1159590"/>
              <a:ext cx="6895154" cy="3315424"/>
            </a:xfrm>
            <a:custGeom>
              <a:avLst/>
              <a:gdLst/>
              <a:ahLst/>
              <a:cxnLst/>
              <a:rect l="l" t="t" r="r" b="b"/>
              <a:pathLst>
                <a:path w="24152" h="11613" extrusionOk="0">
                  <a:moveTo>
                    <a:pt x="0" y="1"/>
                  </a:moveTo>
                  <a:lnTo>
                    <a:pt x="0" y="11613"/>
                  </a:lnTo>
                  <a:lnTo>
                    <a:pt x="1440" y="10129"/>
                  </a:lnTo>
                  <a:lnTo>
                    <a:pt x="3060" y="8456"/>
                  </a:lnTo>
                  <a:lnTo>
                    <a:pt x="4943" y="6516"/>
                  </a:lnTo>
                  <a:lnTo>
                    <a:pt x="11881" y="4008"/>
                  </a:lnTo>
                  <a:lnTo>
                    <a:pt x="16966" y="484"/>
                  </a:lnTo>
                  <a:lnTo>
                    <a:pt x="22690" y="1421"/>
                  </a:lnTo>
                  <a:lnTo>
                    <a:pt x="24151" y="1"/>
                  </a:lnTo>
                  <a:close/>
                </a:path>
              </a:pathLst>
            </a:custGeom>
            <a:solidFill>
              <a:srgbClr val="634444">
                <a:alpha val="19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3"/>
            <p:cNvSpPr/>
            <p:nvPr/>
          </p:nvSpPr>
          <p:spPr>
            <a:xfrm>
              <a:off x="5064223" y="2626781"/>
              <a:ext cx="4079787" cy="2516713"/>
            </a:xfrm>
            <a:custGeom>
              <a:avLst/>
              <a:gdLst/>
              <a:ahLst/>
              <a:cxnLst/>
              <a:rect l="l" t="t" r="r" b="b"/>
              <a:pathLst>
                <a:path w="12813" h="7904" extrusionOk="0">
                  <a:moveTo>
                    <a:pt x="12813" y="1"/>
                  </a:moveTo>
                  <a:lnTo>
                    <a:pt x="8822" y="1350"/>
                  </a:lnTo>
                  <a:lnTo>
                    <a:pt x="7223" y="3375"/>
                  </a:lnTo>
                  <a:lnTo>
                    <a:pt x="5736" y="5264"/>
                  </a:lnTo>
                  <a:lnTo>
                    <a:pt x="5269" y="5858"/>
                  </a:lnTo>
                  <a:lnTo>
                    <a:pt x="0" y="7904"/>
                  </a:lnTo>
                  <a:lnTo>
                    <a:pt x="12813" y="7904"/>
                  </a:lnTo>
                  <a:lnTo>
                    <a:pt x="12813" y="1"/>
                  </a:lnTo>
                  <a:close/>
                </a:path>
              </a:pathLst>
            </a:custGeom>
            <a:solidFill>
              <a:srgbClr val="634444">
                <a:alpha val="11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" name="Google Shape;396;p13"/>
          <p:cNvSpPr txBox="1">
            <a:spLocks noGrp="1"/>
          </p:cNvSpPr>
          <p:nvPr>
            <p:ph type="title" hasCustomPrompt="1"/>
          </p:nvPr>
        </p:nvSpPr>
        <p:spPr>
          <a:xfrm>
            <a:off x="708800" y="1308575"/>
            <a:ext cx="6036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97" name="Google Shape;397;p13"/>
          <p:cNvSpPr txBox="1">
            <a:spLocks noGrp="1"/>
          </p:cNvSpPr>
          <p:nvPr>
            <p:ph type="subTitle" idx="1"/>
          </p:nvPr>
        </p:nvSpPr>
        <p:spPr>
          <a:xfrm>
            <a:off x="1312400" y="1698575"/>
            <a:ext cx="2953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13"/>
          <p:cNvSpPr txBox="1">
            <a:spLocks noGrp="1"/>
          </p:cNvSpPr>
          <p:nvPr>
            <p:ph type="title" idx="2" hasCustomPrompt="1"/>
          </p:nvPr>
        </p:nvSpPr>
        <p:spPr>
          <a:xfrm>
            <a:off x="708800" y="2406825"/>
            <a:ext cx="6036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99" name="Google Shape;399;p13"/>
          <p:cNvSpPr txBox="1">
            <a:spLocks noGrp="1"/>
          </p:cNvSpPr>
          <p:nvPr>
            <p:ph type="subTitle" idx="3"/>
          </p:nvPr>
        </p:nvSpPr>
        <p:spPr>
          <a:xfrm>
            <a:off x="1312400" y="2796850"/>
            <a:ext cx="2953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13"/>
          <p:cNvSpPr txBox="1">
            <a:spLocks noGrp="1"/>
          </p:cNvSpPr>
          <p:nvPr>
            <p:ph type="title" idx="4" hasCustomPrompt="1"/>
          </p:nvPr>
        </p:nvSpPr>
        <p:spPr>
          <a:xfrm>
            <a:off x="708800" y="3505075"/>
            <a:ext cx="6036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01" name="Google Shape;401;p13"/>
          <p:cNvSpPr txBox="1">
            <a:spLocks noGrp="1"/>
          </p:cNvSpPr>
          <p:nvPr>
            <p:ph type="subTitle" idx="5"/>
          </p:nvPr>
        </p:nvSpPr>
        <p:spPr>
          <a:xfrm>
            <a:off x="1312400" y="3895100"/>
            <a:ext cx="2953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13"/>
          <p:cNvSpPr txBox="1">
            <a:spLocks noGrp="1"/>
          </p:cNvSpPr>
          <p:nvPr>
            <p:ph type="title" idx="6" hasCustomPrompt="1"/>
          </p:nvPr>
        </p:nvSpPr>
        <p:spPr>
          <a:xfrm>
            <a:off x="4574168" y="1308575"/>
            <a:ext cx="600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03" name="Google Shape;403;p13"/>
          <p:cNvSpPr txBox="1">
            <a:spLocks noGrp="1"/>
          </p:cNvSpPr>
          <p:nvPr>
            <p:ph type="subTitle" idx="7"/>
          </p:nvPr>
        </p:nvSpPr>
        <p:spPr>
          <a:xfrm>
            <a:off x="5174168" y="1698575"/>
            <a:ext cx="2953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13"/>
          <p:cNvSpPr txBox="1">
            <a:spLocks noGrp="1"/>
          </p:cNvSpPr>
          <p:nvPr>
            <p:ph type="title" idx="8" hasCustomPrompt="1"/>
          </p:nvPr>
        </p:nvSpPr>
        <p:spPr>
          <a:xfrm>
            <a:off x="4574168" y="2406825"/>
            <a:ext cx="600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05" name="Google Shape;405;p13"/>
          <p:cNvSpPr txBox="1">
            <a:spLocks noGrp="1"/>
          </p:cNvSpPr>
          <p:nvPr>
            <p:ph type="subTitle" idx="9"/>
          </p:nvPr>
        </p:nvSpPr>
        <p:spPr>
          <a:xfrm>
            <a:off x="5174168" y="3895100"/>
            <a:ext cx="2950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6" name="Google Shape;406;p13"/>
          <p:cNvSpPr txBox="1">
            <a:spLocks noGrp="1"/>
          </p:cNvSpPr>
          <p:nvPr>
            <p:ph type="title" idx="13" hasCustomPrompt="1"/>
          </p:nvPr>
        </p:nvSpPr>
        <p:spPr>
          <a:xfrm>
            <a:off x="4574168" y="3505075"/>
            <a:ext cx="6000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07" name="Google Shape;407;p13"/>
          <p:cNvSpPr txBox="1">
            <a:spLocks noGrp="1"/>
          </p:cNvSpPr>
          <p:nvPr>
            <p:ph type="subTitle" idx="14"/>
          </p:nvPr>
        </p:nvSpPr>
        <p:spPr>
          <a:xfrm>
            <a:off x="5174168" y="2796838"/>
            <a:ext cx="2950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13"/>
          <p:cNvSpPr txBox="1">
            <a:spLocks noGrp="1"/>
          </p:cNvSpPr>
          <p:nvPr>
            <p:ph type="title" idx="15"/>
          </p:nvPr>
        </p:nvSpPr>
        <p:spPr>
          <a:xfrm>
            <a:off x="720000" y="544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13"/>
          <p:cNvSpPr txBox="1">
            <a:spLocks noGrp="1"/>
          </p:cNvSpPr>
          <p:nvPr>
            <p:ph type="subTitle" idx="16"/>
          </p:nvPr>
        </p:nvSpPr>
        <p:spPr>
          <a:xfrm>
            <a:off x="1312400" y="1308575"/>
            <a:ext cx="2953500" cy="38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9pPr>
          </a:lstStyle>
          <a:p>
            <a:endParaRPr/>
          </a:p>
        </p:txBody>
      </p:sp>
      <p:sp>
        <p:nvSpPr>
          <p:cNvPr id="410" name="Google Shape;410;p13"/>
          <p:cNvSpPr txBox="1">
            <a:spLocks noGrp="1"/>
          </p:cNvSpPr>
          <p:nvPr>
            <p:ph type="subTitle" idx="17"/>
          </p:nvPr>
        </p:nvSpPr>
        <p:spPr>
          <a:xfrm>
            <a:off x="1312400" y="2406825"/>
            <a:ext cx="2950500" cy="38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9pPr>
          </a:lstStyle>
          <a:p>
            <a:endParaRPr/>
          </a:p>
        </p:txBody>
      </p:sp>
      <p:sp>
        <p:nvSpPr>
          <p:cNvPr id="411" name="Google Shape;411;p13"/>
          <p:cNvSpPr txBox="1">
            <a:spLocks noGrp="1"/>
          </p:cNvSpPr>
          <p:nvPr>
            <p:ph type="subTitle" idx="18"/>
          </p:nvPr>
        </p:nvSpPr>
        <p:spPr>
          <a:xfrm>
            <a:off x="1312400" y="3508999"/>
            <a:ext cx="2950500" cy="38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9pPr>
          </a:lstStyle>
          <a:p>
            <a:endParaRPr/>
          </a:p>
        </p:txBody>
      </p:sp>
      <p:sp>
        <p:nvSpPr>
          <p:cNvPr id="412" name="Google Shape;412;p13"/>
          <p:cNvSpPr txBox="1">
            <a:spLocks noGrp="1"/>
          </p:cNvSpPr>
          <p:nvPr>
            <p:ph type="subTitle" idx="19"/>
          </p:nvPr>
        </p:nvSpPr>
        <p:spPr>
          <a:xfrm>
            <a:off x="5174168" y="1308575"/>
            <a:ext cx="2953500" cy="38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9pPr>
          </a:lstStyle>
          <a:p>
            <a:endParaRPr/>
          </a:p>
        </p:txBody>
      </p:sp>
      <p:sp>
        <p:nvSpPr>
          <p:cNvPr id="413" name="Google Shape;413;p13"/>
          <p:cNvSpPr txBox="1">
            <a:spLocks noGrp="1"/>
          </p:cNvSpPr>
          <p:nvPr>
            <p:ph type="subTitle" idx="20"/>
          </p:nvPr>
        </p:nvSpPr>
        <p:spPr>
          <a:xfrm>
            <a:off x="5174168" y="3505099"/>
            <a:ext cx="2950500" cy="38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9pPr>
          </a:lstStyle>
          <a:p>
            <a:endParaRPr/>
          </a:p>
        </p:txBody>
      </p:sp>
      <p:sp>
        <p:nvSpPr>
          <p:cNvPr id="414" name="Google Shape;414;p13"/>
          <p:cNvSpPr txBox="1">
            <a:spLocks noGrp="1"/>
          </p:cNvSpPr>
          <p:nvPr>
            <p:ph type="subTitle" idx="21"/>
          </p:nvPr>
        </p:nvSpPr>
        <p:spPr>
          <a:xfrm>
            <a:off x="5174168" y="2406837"/>
            <a:ext cx="2950500" cy="387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9pPr>
          </a:lstStyle>
          <a:p>
            <a:endParaRPr/>
          </a:p>
        </p:txBody>
      </p:sp>
      <p:grpSp>
        <p:nvGrpSpPr>
          <p:cNvPr id="415" name="Google Shape;415;p13"/>
          <p:cNvGrpSpPr/>
          <p:nvPr/>
        </p:nvGrpSpPr>
        <p:grpSpPr>
          <a:xfrm>
            <a:off x="8170875" y="2841054"/>
            <a:ext cx="1873924" cy="1841685"/>
            <a:chOff x="8170875" y="2841054"/>
            <a:chExt cx="1873924" cy="1841685"/>
          </a:xfrm>
        </p:grpSpPr>
        <p:sp>
          <p:nvSpPr>
            <p:cNvPr id="416" name="Google Shape;416;p13"/>
            <p:cNvSpPr/>
            <p:nvPr/>
          </p:nvSpPr>
          <p:spPr>
            <a:xfrm>
              <a:off x="8776148" y="2841054"/>
              <a:ext cx="726707" cy="406502"/>
            </a:xfrm>
            <a:custGeom>
              <a:avLst/>
              <a:gdLst/>
              <a:ahLst/>
              <a:cxnLst/>
              <a:rect l="l" t="t" r="r" b="b"/>
              <a:pathLst>
                <a:path w="2417" h="1352" extrusionOk="0">
                  <a:moveTo>
                    <a:pt x="1690" y="40"/>
                  </a:moveTo>
                  <a:lnTo>
                    <a:pt x="2268" y="271"/>
                  </a:lnTo>
                  <a:lnTo>
                    <a:pt x="1995" y="480"/>
                  </a:lnTo>
                  <a:lnTo>
                    <a:pt x="2417" y="500"/>
                  </a:lnTo>
                  <a:lnTo>
                    <a:pt x="1835" y="820"/>
                  </a:lnTo>
                  <a:lnTo>
                    <a:pt x="1462" y="707"/>
                  </a:lnTo>
                  <a:lnTo>
                    <a:pt x="1211" y="897"/>
                  </a:lnTo>
                  <a:lnTo>
                    <a:pt x="1720" y="1191"/>
                  </a:lnTo>
                  <a:lnTo>
                    <a:pt x="1405" y="1352"/>
                  </a:lnTo>
                  <a:lnTo>
                    <a:pt x="760" y="1059"/>
                  </a:lnTo>
                  <a:lnTo>
                    <a:pt x="503" y="765"/>
                  </a:lnTo>
                  <a:lnTo>
                    <a:pt x="53" y="734"/>
                  </a:lnTo>
                  <a:lnTo>
                    <a:pt x="178" y="500"/>
                  </a:lnTo>
                  <a:lnTo>
                    <a:pt x="1" y="442"/>
                  </a:lnTo>
                  <a:lnTo>
                    <a:pt x="398" y="326"/>
                  </a:lnTo>
                  <a:lnTo>
                    <a:pt x="487" y="202"/>
                  </a:lnTo>
                  <a:lnTo>
                    <a:pt x="9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7" name="Google Shape;417;p13"/>
            <p:cNvGrpSpPr/>
            <p:nvPr/>
          </p:nvGrpSpPr>
          <p:grpSpPr>
            <a:xfrm>
              <a:off x="8170875" y="2841054"/>
              <a:ext cx="1873924" cy="1841685"/>
              <a:chOff x="2544050" y="2287854"/>
              <a:chExt cx="1873924" cy="1841685"/>
            </a:xfrm>
          </p:grpSpPr>
          <p:sp>
            <p:nvSpPr>
              <p:cNvPr id="418" name="Google Shape;418;p13"/>
              <p:cNvSpPr/>
              <p:nvPr/>
            </p:nvSpPr>
            <p:spPr>
              <a:xfrm>
                <a:off x="2544050" y="3281663"/>
                <a:ext cx="1873924" cy="84787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318" extrusionOk="0">
                    <a:moveTo>
                      <a:pt x="1035" y="0"/>
                    </a:moveTo>
                    <a:cubicBezTo>
                      <a:pt x="464" y="0"/>
                      <a:pt x="1" y="295"/>
                      <a:pt x="1" y="659"/>
                    </a:cubicBezTo>
                    <a:cubicBezTo>
                      <a:pt x="1" y="1023"/>
                      <a:pt x="464" y="1317"/>
                      <a:pt x="1035" y="1317"/>
                    </a:cubicBezTo>
                    <a:cubicBezTo>
                      <a:pt x="1605" y="1317"/>
                      <a:pt x="2069" y="1023"/>
                      <a:pt x="2069" y="659"/>
                    </a:cubicBezTo>
                    <a:cubicBezTo>
                      <a:pt x="2069" y="295"/>
                      <a:pt x="1605" y="0"/>
                      <a:pt x="1035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9" name="Google Shape;419;p13"/>
              <p:cNvGrpSpPr/>
              <p:nvPr/>
            </p:nvGrpSpPr>
            <p:grpSpPr>
              <a:xfrm>
                <a:off x="2667473" y="2591545"/>
                <a:ext cx="1595385" cy="1345250"/>
                <a:chOff x="2614594" y="5432115"/>
                <a:chExt cx="1446405" cy="1219628"/>
              </a:xfrm>
            </p:grpSpPr>
            <p:grpSp>
              <p:nvGrpSpPr>
                <p:cNvPr id="420" name="Google Shape;420;p13"/>
                <p:cNvGrpSpPr/>
                <p:nvPr/>
              </p:nvGrpSpPr>
              <p:grpSpPr>
                <a:xfrm>
                  <a:off x="3013584" y="5749035"/>
                  <a:ext cx="525867" cy="874094"/>
                  <a:chOff x="3013584" y="5749035"/>
                  <a:chExt cx="525867" cy="874094"/>
                </a:xfrm>
              </p:grpSpPr>
              <p:sp>
                <p:nvSpPr>
                  <p:cNvPr id="421" name="Google Shape;421;p13"/>
                  <p:cNvSpPr/>
                  <p:nvPr/>
                </p:nvSpPr>
                <p:spPr>
                  <a:xfrm>
                    <a:off x="3013584" y="5749035"/>
                    <a:ext cx="525867" cy="874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4" h="1619" extrusionOk="0">
                        <a:moveTo>
                          <a:pt x="517" y="1503"/>
                        </a:moveTo>
                        <a:lnTo>
                          <a:pt x="864" y="1618"/>
                        </a:lnTo>
                        <a:cubicBezTo>
                          <a:pt x="924" y="1252"/>
                          <a:pt x="974" y="428"/>
                          <a:pt x="974" y="0"/>
                        </a:cubicBezTo>
                        <a:lnTo>
                          <a:pt x="565" y="318"/>
                        </a:lnTo>
                        <a:cubicBezTo>
                          <a:pt x="505" y="929"/>
                          <a:pt x="1" y="1135"/>
                          <a:pt x="517" y="150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" name="Google Shape;422;p13"/>
                  <p:cNvSpPr/>
                  <p:nvPr/>
                </p:nvSpPr>
                <p:spPr>
                  <a:xfrm>
                    <a:off x="3013584" y="5749035"/>
                    <a:ext cx="525867" cy="8740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4" h="1619" extrusionOk="0">
                        <a:moveTo>
                          <a:pt x="517" y="1503"/>
                        </a:moveTo>
                        <a:lnTo>
                          <a:pt x="864" y="1618"/>
                        </a:lnTo>
                        <a:cubicBezTo>
                          <a:pt x="924" y="1252"/>
                          <a:pt x="974" y="428"/>
                          <a:pt x="974" y="0"/>
                        </a:cubicBezTo>
                        <a:lnTo>
                          <a:pt x="565" y="318"/>
                        </a:lnTo>
                        <a:cubicBezTo>
                          <a:pt x="505" y="929"/>
                          <a:pt x="1" y="1135"/>
                          <a:pt x="517" y="1503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23" name="Google Shape;423;p13"/>
                <p:cNvSpPr/>
                <p:nvPr/>
              </p:nvSpPr>
              <p:spPr>
                <a:xfrm>
                  <a:off x="2963913" y="5766851"/>
                  <a:ext cx="354718" cy="793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" h="1470" extrusionOk="0">
                      <a:moveTo>
                        <a:pt x="1" y="1439"/>
                      </a:moveTo>
                      <a:lnTo>
                        <a:pt x="609" y="1470"/>
                      </a:lnTo>
                      <a:lnTo>
                        <a:pt x="543" y="899"/>
                      </a:lnTo>
                      <a:lnTo>
                        <a:pt x="657" y="285"/>
                      </a:lnTo>
                      <a:lnTo>
                        <a:pt x="256" y="0"/>
                      </a:lnTo>
                      <a:lnTo>
                        <a:pt x="22" y="69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24" name="Google Shape;424;p13"/>
                <p:cNvGrpSpPr/>
                <p:nvPr/>
              </p:nvGrpSpPr>
              <p:grpSpPr>
                <a:xfrm>
                  <a:off x="2785744" y="5709622"/>
                  <a:ext cx="316384" cy="834142"/>
                  <a:chOff x="2785744" y="5709622"/>
                  <a:chExt cx="316384" cy="834142"/>
                </a:xfrm>
              </p:grpSpPr>
              <p:sp>
                <p:nvSpPr>
                  <p:cNvPr id="425" name="Google Shape;425;p13"/>
                  <p:cNvSpPr/>
                  <p:nvPr/>
                </p:nvSpPr>
                <p:spPr>
                  <a:xfrm>
                    <a:off x="2785744" y="5709622"/>
                    <a:ext cx="316384" cy="8341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6" h="1545" extrusionOk="0">
                        <a:moveTo>
                          <a:pt x="106" y="1"/>
                        </a:moveTo>
                        <a:lnTo>
                          <a:pt x="586" y="106"/>
                        </a:lnTo>
                        <a:lnTo>
                          <a:pt x="462" y="670"/>
                        </a:lnTo>
                        <a:lnTo>
                          <a:pt x="467" y="1023"/>
                        </a:lnTo>
                        <a:lnTo>
                          <a:pt x="331" y="1545"/>
                        </a:lnTo>
                        <a:lnTo>
                          <a:pt x="183" y="1393"/>
                        </a:lnTo>
                        <a:lnTo>
                          <a:pt x="0" y="919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" name="Google Shape;426;p13"/>
                  <p:cNvSpPr/>
                  <p:nvPr/>
                </p:nvSpPr>
                <p:spPr>
                  <a:xfrm>
                    <a:off x="2785744" y="5709622"/>
                    <a:ext cx="316384" cy="8341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6" h="1545" extrusionOk="0">
                        <a:moveTo>
                          <a:pt x="106" y="1"/>
                        </a:moveTo>
                        <a:lnTo>
                          <a:pt x="586" y="106"/>
                        </a:lnTo>
                        <a:lnTo>
                          <a:pt x="462" y="670"/>
                        </a:lnTo>
                        <a:lnTo>
                          <a:pt x="467" y="1023"/>
                        </a:lnTo>
                        <a:lnTo>
                          <a:pt x="331" y="1545"/>
                        </a:lnTo>
                        <a:lnTo>
                          <a:pt x="183" y="1393"/>
                        </a:lnTo>
                        <a:lnTo>
                          <a:pt x="0" y="919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7" name="Google Shape;427;p13"/>
                <p:cNvGrpSpPr/>
                <p:nvPr/>
              </p:nvGrpSpPr>
              <p:grpSpPr>
                <a:xfrm>
                  <a:off x="2614594" y="5709622"/>
                  <a:ext cx="331502" cy="752077"/>
                  <a:chOff x="2614594" y="5709622"/>
                  <a:chExt cx="331502" cy="752077"/>
                </a:xfrm>
              </p:grpSpPr>
              <p:sp>
                <p:nvSpPr>
                  <p:cNvPr id="428" name="Google Shape;428;p13"/>
                  <p:cNvSpPr/>
                  <p:nvPr/>
                </p:nvSpPr>
                <p:spPr>
                  <a:xfrm>
                    <a:off x="2614594" y="5709622"/>
                    <a:ext cx="331502" cy="752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4" h="1393" extrusionOk="0">
                        <a:moveTo>
                          <a:pt x="1" y="1184"/>
                        </a:moveTo>
                        <a:lnTo>
                          <a:pt x="221" y="1365"/>
                        </a:lnTo>
                        <a:lnTo>
                          <a:pt x="500" y="1393"/>
                        </a:lnTo>
                        <a:lnTo>
                          <a:pt x="435" y="851"/>
                        </a:lnTo>
                        <a:lnTo>
                          <a:pt x="614" y="448"/>
                        </a:lnTo>
                        <a:lnTo>
                          <a:pt x="423" y="1"/>
                        </a:lnTo>
                        <a:lnTo>
                          <a:pt x="189" y="598"/>
                        </a:lnTo>
                        <a:lnTo>
                          <a:pt x="154" y="913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9" name="Google Shape;429;p13"/>
                  <p:cNvSpPr/>
                  <p:nvPr/>
                </p:nvSpPr>
                <p:spPr>
                  <a:xfrm>
                    <a:off x="2614594" y="5709622"/>
                    <a:ext cx="331502" cy="752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4" h="1393" extrusionOk="0">
                        <a:moveTo>
                          <a:pt x="1" y="1184"/>
                        </a:moveTo>
                        <a:lnTo>
                          <a:pt x="221" y="1365"/>
                        </a:lnTo>
                        <a:lnTo>
                          <a:pt x="500" y="1393"/>
                        </a:lnTo>
                        <a:lnTo>
                          <a:pt x="435" y="851"/>
                        </a:lnTo>
                        <a:lnTo>
                          <a:pt x="614" y="448"/>
                        </a:lnTo>
                        <a:lnTo>
                          <a:pt x="423" y="1"/>
                        </a:lnTo>
                        <a:lnTo>
                          <a:pt x="189" y="598"/>
                        </a:lnTo>
                        <a:lnTo>
                          <a:pt x="154" y="913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30" name="Google Shape;430;p13"/>
                <p:cNvSpPr/>
                <p:nvPr/>
              </p:nvSpPr>
              <p:spPr>
                <a:xfrm>
                  <a:off x="3765672" y="5465049"/>
                  <a:ext cx="295328" cy="1150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7" h="2131" extrusionOk="0">
                      <a:moveTo>
                        <a:pt x="430" y="2131"/>
                      </a:moveTo>
                      <a:lnTo>
                        <a:pt x="546" y="1884"/>
                      </a:lnTo>
                      <a:lnTo>
                        <a:pt x="262" y="206"/>
                      </a:lnTo>
                      <a:lnTo>
                        <a:pt x="137" y="0"/>
                      </a:lnTo>
                      <a:lnTo>
                        <a:pt x="0" y="40"/>
                      </a:lnTo>
                      <a:lnTo>
                        <a:pt x="97" y="420"/>
                      </a:lnTo>
                      <a:lnTo>
                        <a:pt x="45" y="728"/>
                      </a:lnTo>
                      <a:lnTo>
                        <a:pt x="204" y="189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31" name="Google Shape;431;p13"/>
                <p:cNvGrpSpPr/>
                <p:nvPr/>
              </p:nvGrpSpPr>
              <p:grpSpPr>
                <a:xfrm>
                  <a:off x="2842434" y="5580587"/>
                  <a:ext cx="997205" cy="494006"/>
                  <a:chOff x="2842434" y="4894787"/>
                  <a:chExt cx="997205" cy="494006"/>
                </a:xfrm>
              </p:grpSpPr>
              <p:sp>
                <p:nvSpPr>
                  <p:cNvPr id="432" name="Google Shape;432;p13"/>
                  <p:cNvSpPr/>
                  <p:nvPr/>
                </p:nvSpPr>
                <p:spPr>
                  <a:xfrm>
                    <a:off x="2842434" y="4894787"/>
                    <a:ext cx="997205" cy="494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915" extrusionOk="0">
                        <a:moveTo>
                          <a:pt x="536" y="0"/>
                        </a:moveTo>
                        <a:lnTo>
                          <a:pt x="289" y="52"/>
                        </a:lnTo>
                        <a:lnTo>
                          <a:pt x="202" y="165"/>
                        </a:lnTo>
                        <a:lnTo>
                          <a:pt x="1" y="240"/>
                        </a:lnTo>
                        <a:lnTo>
                          <a:pt x="192" y="687"/>
                        </a:lnTo>
                        <a:lnTo>
                          <a:pt x="382" y="798"/>
                        </a:lnTo>
                        <a:lnTo>
                          <a:pt x="882" y="630"/>
                        </a:lnTo>
                        <a:lnTo>
                          <a:pt x="1291" y="314"/>
                        </a:lnTo>
                        <a:lnTo>
                          <a:pt x="1534" y="850"/>
                        </a:lnTo>
                        <a:lnTo>
                          <a:pt x="1684" y="915"/>
                        </a:lnTo>
                        <a:lnTo>
                          <a:pt x="1807" y="862"/>
                        </a:lnTo>
                        <a:lnTo>
                          <a:pt x="1710" y="622"/>
                        </a:lnTo>
                        <a:lnTo>
                          <a:pt x="1847" y="598"/>
                        </a:lnTo>
                        <a:lnTo>
                          <a:pt x="1628" y="377"/>
                        </a:lnTo>
                        <a:lnTo>
                          <a:pt x="1368" y="296"/>
                        </a:lnTo>
                        <a:lnTo>
                          <a:pt x="1139" y="98"/>
                        </a:lnTo>
                        <a:lnTo>
                          <a:pt x="803" y="84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3" name="Google Shape;433;p13"/>
                  <p:cNvSpPr/>
                  <p:nvPr/>
                </p:nvSpPr>
                <p:spPr>
                  <a:xfrm>
                    <a:off x="2842434" y="4894787"/>
                    <a:ext cx="997205" cy="494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47" h="915" extrusionOk="0">
                        <a:moveTo>
                          <a:pt x="536" y="0"/>
                        </a:moveTo>
                        <a:lnTo>
                          <a:pt x="289" y="52"/>
                        </a:lnTo>
                        <a:lnTo>
                          <a:pt x="202" y="165"/>
                        </a:lnTo>
                        <a:lnTo>
                          <a:pt x="1" y="240"/>
                        </a:lnTo>
                        <a:lnTo>
                          <a:pt x="192" y="687"/>
                        </a:lnTo>
                        <a:lnTo>
                          <a:pt x="382" y="798"/>
                        </a:lnTo>
                        <a:lnTo>
                          <a:pt x="882" y="630"/>
                        </a:lnTo>
                        <a:lnTo>
                          <a:pt x="1291" y="314"/>
                        </a:lnTo>
                        <a:lnTo>
                          <a:pt x="1534" y="850"/>
                        </a:lnTo>
                        <a:lnTo>
                          <a:pt x="1684" y="915"/>
                        </a:lnTo>
                        <a:lnTo>
                          <a:pt x="1807" y="862"/>
                        </a:lnTo>
                        <a:lnTo>
                          <a:pt x="1710" y="622"/>
                        </a:lnTo>
                        <a:lnTo>
                          <a:pt x="1847" y="598"/>
                        </a:lnTo>
                        <a:lnTo>
                          <a:pt x="1628" y="377"/>
                        </a:lnTo>
                        <a:lnTo>
                          <a:pt x="1368" y="296"/>
                        </a:lnTo>
                        <a:lnTo>
                          <a:pt x="1139" y="98"/>
                        </a:lnTo>
                        <a:lnTo>
                          <a:pt x="803" y="84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34" name="Google Shape;434;p13"/>
                <p:cNvGrpSpPr/>
                <p:nvPr/>
              </p:nvGrpSpPr>
              <p:grpSpPr>
                <a:xfrm>
                  <a:off x="3636635" y="5681548"/>
                  <a:ext cx="200845" cy="970196"/>
                  <a:chOff x="3636635" y="5681548"/>
                  <a:chExt cx="200845" cy="970196"/>
                </a:xfrm>
              </p:grpSpPr>
              <p:sp>
                <p:nvSpPr>
                  <p:cNvPr id="435" name="Google Shape;435;p13"/>
                  <p:cNvSpPr/>
                  <p:nvPr/>
                </p:nvSpPr>
                <p:spPr>
                  <a:xfrm>
                    <a:off x="3636635" y="5681548"/>
                    <a:ext cx="200845" cy="970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2" h="1797" extrusionOk="0">
                        <a:moveTo>
                          <a:pt x="63" y="0"/>
                        </a:moveTo>
                        <a:lnTo>
                          <a:pt x="1" y="1629"/>
                        </a:lnTo>
                        <a:lnTo>
                          <a:pt x="372" y="1797"/>
                        </a:lnTo>
                        <a:lnTo>
                          <a:pt x="372" y="977"/>
                        </a:lnTo>
                        <a:lnTo>
                          <a:pt x="213" y="103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" name="Google Shape;436;p13"/>
                  <p:cNvSpPr/>
                  <p:nvPr/>
                </p:nvSpPr>
                <p:spPr>
                  <a:xfrm>
                    <a:off x="3636635" y="5681548"/>
                    <a:ext cx="200845" cy="970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2" h="1797" extrusionOk="0">
                        <a:moveTo>
                          <a:pt x="63" y="0"/>
                        </a:moveTo>
                        <a:lnTo>
                          <a:pt x="1" y="1629"/>
                        </a:lnTo>
                        <a:lnTo>
                          <a:pt x="372" y="1797"/>
                        </a:lnTo>
                        <a:lnTo>
                          <a:pt x="372" y="977"/>
                        </a:lnTo>
                        <a:lnTo>
                          <a:pt x="213" y="103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37" name="Google Shape;437;p13"/>
                <p:cNvSpPr/>
                <p:nvPr/>
              </p:nvSpPr>
              <p:spPr>
                <a:xfrm>
                  <a:off x="3469804" y="5681548"/>
                  <a:ext cx="214882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" h="1744" extrusionOk="0">
                      <a:moveTo>
                        <a:pt x="19" y="1743"/>
                      </a:moveTo>
                      <a:lnTo>
                        <a:pt x="310" y="1629"/>
                      </a:lnTo>
                      <a:lnTo>
                        <a:pt x="398" y="773"/>
                      </a:lnTo>
                      <a:lnTo>
                        <a:pt x="372" y="0"/>
                      </a:lnTo>
                      <a:lnTo>
                        <a:pt x="129" y="127"/>
                      </a:lnTo>
                      <a:lnTo>
                        <a:pt x="29" y="654"/>
                      </a:lnTo>
                      <a:lnTo>
                        <a:pt x="1" y="108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13"/>
                <p:cNvSpPr/>
                <p:nvPr/>
              </p:nvSpPr>
              <p:spPr>
                <a:xfrm>
                  <a:off x="3751094" y="5691266"/>
                  <a:ext cx="247276" cy="960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" h="1779" extrusionOk="0">
                      <a:moveTo>
                        <a:pt x="160" y="1779"/>
                      </a:moveTo>
                      <a:lnTo>
                        <a:pt x="457" y="1712"/>
                      </a:lnTo>
                      <a:lnTo>
                        <a:pt x="315" y="647"/>
                      </a:lnTo>
                      <a:lnTo>
                        <a:pt x="138" y="352"/>
                      </a:lnTo>
                      <a:lnTo>
                        <a:pt x="124" y="1"/>
                      </a:lnTo>
                      <a:lnTo>
                        <a:pt x="1" y="85"/>
                      </a:lnTo>
                      <a:lnTo>
                        <a:pt x="157" y="9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39" name="Google Shape;439;p13"/>
                <p:cNvGrpSpPr/>
                <p:nvPr/>
              </p:nvGrpSpPr>
              <p:grpSpPr>
                <a:xfrm>
                  <a:off x="3369382" y="5432115"/>
                  <a:ext cx="473497" cy="305042"/>
                  <a:chOff x="3369382" y="4746315"/>
                  <a:chExt cx="473497" cy="305042"/>
                </a:xfrm>
              </p:grpSpPr>
              <p:sp>
                <p:nvSpPr>
                  <p:cNvPr id="440" name="Google Shape;440;p13"/>
                  <p:cNvSpPr/>
                  <p:nvPr/>
                </p:nvSpPr>
                <p:spPr>
                  <a:xfrm>
                    <a:off x="3369382" y="4746315"/>
                    <a:ext cx="473497" cy="3050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7" h="565" extrusionOk="0">
                        <a:moveTo>
                          <a:pt x="376" y="556"/>
                        </a:moveTo>
                        <a:lnTo>
                          <a:pt x="558" y="462"/>
                        </a:lnTo>
                        <a:lnTo>
                          <a:pt x="708" y="565"/>
                        </a:lnTo>
                        <a:lnTo>
                          <a:pt x="831" y="481"/>
                        </a:lnTo>
                        <a:lnTo>
                          <a:pt x="743" y="99"/>
                        </a:lnTo>
                        <a:lnTo>
                          <a:pt x="876" y="65"/>
                        </a:lnTo>
                        <a:lnTo>
                          <a:pt x="587" y="0"/>
                        </a:lnTo>
                        <a:lnTo>
                          <a:pt x="1" y="99"/>
                        </a:lnTo>
                        <a:lnTo>
                          <a:pt x="163" y="373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1" name="Google Shape;441;p13"/>
                  <p:cNvSpPr/>
                  <p:nvPr/>
                </p:nvSpPr>
                <p:spPr>
                  <a:xfrm>
                    <a:off x="3369382" y="4746315"/>
                    <a:ext cx="473497" cy="3050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77" h="565" extrusionOk="0">
                        <a:moveTo>
                          <a:pt x="376" y="556"/>
                        </a:moveTo>
                        <a:lnTo>
                          <a:pt x="558" y="462"/>
                        </a:lnTo>
                        <a:lnTo>
                          <a:pt x="708" y="565"/>
                        </a:lnTo>
                        <a:lnTo>
                          <a:pt x="831" y="481"/>
                        </a:lnTo>
                        <a:lnTo>
                          <a:pt x="743" y="99"/>
                        </a:lnTo>
                        <a:lnTo>
                          <a:pt x="876" y="65"/>
                        </a:lnTo>
                        <a:lnTo>
                          <a:pt x="587" y="0"/>
                        </a:lnTo>
                        <a:lnTo>
                          <a:pt x="1" y="99"/>
                        </a:lnTo>
                        <a:lnTo>
                          <a:pt x="163" y="373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42" name="Google Shape;442;p13"/>
              <p:cNvGrpSpPr/>
              <p:nvPr/>
            </p:nvGrpSpPr>
            <p:grpSpPr>
              <a:xfrm>
                <a:off x="3033267" y="2287854"/>
                <a:ext cx="932362" cy="631702"/>
                <a:chOff x="3625150" y="1563975"/>
                <a:chExt cx="77525" cy="52525"/>
              </a:xfrm>
            </p:grpSpPr>
            <p:sp>
              <p:nvSpPr>
                <p:cNvPr id="443" name="Google Shape;443;p13"/>
                <p:cNvSpPr/>
                <p:nvPr/>
              </p:nvSpPr>
              <p:spPr>
                <a:xfrm>
                  <a:off x="3652975" y="1581625"/>
                  <a:ext cx="18375" cy="3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" h="1320" extrusionOk="0">
                      <a:moveTo>
                        <a:pt x="601" y="1278"/>
                      </a:moveTo>
                      <a:lnTo>
                        <a:pt x="145" y="1319"/>
                      </a:lnTo>
                      <a:lnTo>
                        <a:pt x="161" y="1028"/>
                      </a:lnTo>
                      <a:lnTo>
                        <a:pt x="0" y="957"/>
                      </a:lnTo>
                      <a:lnTo>
                        <a:pt x="0" y="223"/>
                      </a:lnTo>
                      <a:lnTo>
                        <a:pt x="735" y="1"/>
                      </a:lnTo>
                      <a:lnTo>
                        <a:pt x="678" y="646"/>
                      </a:lnTo>
                      <a:close/>
                    </a:path>
                  </a:pathLst>
                </a:custGeom>
                <a:solidFill>
                  <a:srgbClr val="808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13"/>
                <p:cNvSpPr/>
                <p:nvPr/>
              </p:nvSpPr>
              <p:spPr>
                <a:xfrm>
                  <a:off x="3634950" y="1582300"/>
                  <a:ext cx="12700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" h="1191" extrusionOk="0">
                      <a:moveTo>
                        <a:pt x="497" y="32"/>
                      </a:moveTo>
                      <a:lnTo>
                        <a:pt x="507" y="1099"/>
                      </a:lnTo>
                      <a:lnTo>
                        <a:pt x="0" y="1191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solidFill>
                  <a:srgbClr val="A7A9A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13"/>
                <p:cNvSpPr/>
                <p:nvPr/>
              </p:nvSpPr>
              <p:spPr>
                <a:xfrm>
                  <a:off x="3644200" y="1583075"/>
                  <a:ext cx="15900" cy="31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" h="1262" extrusionOk="0">
                      <a:moveTo>
                        <a:pt x="496" y="1261"/>
                      </a:moveTo>
                      <a:lnTo>
                        <a:pt x="137" y="1068"/>
                      </a:lnTo>
                      <a:lnTo>
                        <a:pt x="0" y="537"/>
                      </a:lnTo>
                      <a:lnTo>
                        <a:pt x="127" y="1"/>
                      </a:lnTo>
                      <a:lnTo>
                        <a:pt x="384" y="295"/>
                      </a:lnTo>
                      <a:lnTo>
                        <a:pt x="434" y="714"/>
                      </a:lnTo>
                      <a:lnTo>
                        <a:pt x="635" y="746"/>
                      </a:lnTo>
                      <a:close/>
                    </a:path>
                  </a:pathLst>
                </a:custGeom>
                <a:solidFill>
                  <a:srgbClr val="808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446;p13"/>
                <p:cNvSpPr/>
                <p:nvPr/>
              </p:nvSpPr>
              <p:spPr>
                <a:xfrm>
                  <a:off x="3625150" y="1582300"/>
                  <a:ext cx="13700" cy="2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" h="1191" extrusionOk="0">
                      <a:moveTo>
                        <a:pt x="392" y="1191"/>
                      </a:moveTo>
                      <a:lnTo>
                        <a:pt x="1" y="1074"/>
                      </a:lnTo>
                      <a:lnTo>
                        <a:pt x="215" y="237"/>
                      </a:lnTo>
                      <a:lnTo>
                        <a:pt x="422" y="234"/>
                      </a:lnTo>
                      <a:lnTo>
                        <a:pt x="439" y="1"/>
                      </a:lnTo>
                      <a:lnTo>
                        <a:pt x="547" y="368"/>
                      </a:lnTo>
                      <a:close/>
                    </a:path>
                  </a:pathLst>
                </a:custGeom>
                <a:solidFill>
                  <a:srgbClr val="808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" name="Google Shape;447;p13"/>
                <p:cNvSpPr/>
                <p:nvPr/>
              </p:nvSpPr>
              <p:spPr>
                <a:xfrm>
                  <a:off x="3683750" y="1570725"/>
                  <a:ext cx="10050" cy="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" h="248" extrusionOk="0">
                      <a:moveTo>
                        <a:pt x="310" y="1"/>
                      </a:moveTo>
                      <a:lnTo>
                        <a:pt x="402" y="248"/>
                      </a:lnTo>
                      <a:lnTo>
                        <a:pt x="1" y="208"/>
                      </a:lnTo>
                      <a:close/>
                    </a:path>
                  </a:pathLst>
                </a:custGeom>
                <a:solidFill>
                  <a:srgbClr val="808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13"/>
                <p:cNvSpPr/>
                <p:nvPr/>
              </p:nvSpPr>
              <p:spPr>
                <a:xfrm>
                  <a:off x="3667975" y="1576400"/>
                  <a:ext cx="19200" cy="37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1487" extrusionOk="0">
                      <a:moveTo>
                        <a:pt x="757" y="1475"/>
                      </a:moveTo>
                      <a:lnTo>
                        <a:pt x="1" y="1487"/>
                      </a:lnTo>
                      <a:lnTo>
                        <a:pt x="78" y="855"/>
                      </a:lnTo>
                      <a:lnTo>
                        <a:pt x="135" y="210"/>
                      </a:lnTo>
                      <a:lnTo>
                        <a:pt x="461" y="0"/>
                      </a:lnTo>
                      <a:lnTo>
                        <a:pt x="767" y="798"/>
                      </a:lnTo>
                      <a:close/>
                    </a:path>
                  </a:pathLst>
                </a:custGeom>
                <a:solidFill>
                  <a:srgbClr val="808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13"/>
                <p:cNvSpPr/>
                <p:nvPr/>
              </p:nvSpPr>
              <p:spPr>
                <a:xfrm>
                  <a:off x="3679650" y="1576475"/>
                  <a:ext cx="15575" cy="3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1472" extrusionOk="0">
                      <a:moveTo>
                        <a:pt x="623" y="0"/>
                      </a:moveTo>
                      <a:lnTo>
                        <a:pt x="63" y="178"/>
                      </a:lnTo>
                      <a:lnTo>
                        <a:pt x="1" y="564"/>
                      </a:lnTo>
                      <a:lnTo>
                        <a:pt x="150" y="1007"/>
                      </a:lnTo>
                      <a:lnTo>
                        <a:pt x="290" y="1472"/>
                      </a:lnTo>
                      <a:lnTo>
                        <a:pt x="546" y="1307"/>
                      </a:lnTo>
                      <a:lnTo>
                        <a:pt x="619" y="843"/>
                      </a:lnTo>
                      <a:close/>
                    </a:path>
                  </a:pathLst>
                </a:custGeom>
                <a:solidFill>
                  <a:srgbClr val="A7A9A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450;p13"/>
                <p:cNvSpPr/>
                <p:nvPr/>
              </p:nvSpPr>
              <p:spPr>
                <a:xfrm>
                  <a:off x="3688950" y="1576475"/>
                  <a:ext cx="13725" cy="3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9" h="1307" extrusionOk="0">
                      <a:moveTo>
                        <a:pt x="442" y="1225"/>
                      </a:moveTo>
                      <a:lnTo>
                        <a:pt x="175" y="1306"/>
                      </a:lnTo>
                      <a:lnTo>
                        <a:pt x="236" y="906"/>
                      </a:lnTo>
                      <a:lnTo>
                        <a:pt x="1" y="433"/>
                      </a:lnTo>
                      <a:lnTo>
                        <a:pt x="251" y="0"/>
                      </a:lnTo>
                      <a:lnTo>
                        <a:pt x="257" y="414"/>
                      </a:lnTo>
                      <a:lnTo>
                        <a:pt x="548" y="565"/>
                      </a:lnTo>
                      <a:close/>
                    </a:path>
                  </a:pathLst>
                </a:custGeom>
                <a:solidFill>
                  <a:srgbClr val="A7A9A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" name="Google Shape;451;p13"/>
                <p:cNvSpPr/>
                <p:nvPr/>
              </p:nvSpPr>
              <p:spPr>
                <a:xfrm>
                  <a:off x="3634800" y="1563975"/>
                  <a:ext cx="60425" cy="3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7" h="1352" extrusionOk="0">
                      <a:moveTo>
                        <a:pt x="1690" y="40"/>
                      </a:moveTo>
                      <a:lnTo>
                        <a:pt x="2268" y="271"/>
                      </a:lnTo>
                      <a:lnTo>
                        <a:pt x="1995" y="480"/>
                      </a:lnTo>
                      <a:lnTo>
                        <a:pt x="2417" y="500"/>
                      </a:lnTo>
                      <a:lnTo>
                        <a:pt x="1835" y="820"/>
                      </a:lnTo>
                      <a:lnTo>
                        <a:pt x="1462" y="707"/>
                      </a:lnTo>
                      <a:lnTo>
                        <a:pt x="1211" y="897"/>
                      </a:lnTo>
                      <a:lnTo>
                        <a:pt x="1720" y="1191"/>
                      </a:lnTo>
                      <a:lnTo>
                        <a:pt x="1405" y="1352"/>
                      </a:lnTo>
                      <a:lnTo>
                        <a:pt x="760" y="1059"/>
                      </a:lnTo>
                      <a:lnTo>
                        <a:pt x="503" y="765"/>
                      </a:lnTo>
                      <a:lnTo>
                        <a:pt x="53" y="734"/>
                      </a:lnTo>
                      <a:lnTo>
                        <a:pt x="178" y="500"/>
                      </a:lnTo>
                      <a:lnTo>
                        <a:pt x="1" y="442"/>
                      </a:lnTo>
                      <a:lnTo>
                        <a:pt x="398" y="326"/>
                      </a:lnTo>
                      <a:lnTo>
                        <a:pt x="487" y="202"/>
                      </a:lnTo>
                      <a:lnTo>
                        <a:pt x="972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13"/>
                <p:cNvSpPr/>
                <p:nvPr/>
              </p:nvSpPr>
              <p:spPr>
                <a:xfrm>
                  <a:off x="3625150" y="1575025"/>
                  <a:ext cx="14100" cy="3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" h="1366" extrusionOk="0">
                      <a:moveTo>
                        <a:pt x="1" y="1365"/>
                      </a:moveTo>
                      <a:lnTo>
                        <a:pt x="215" y="528"/>
                      </a:lnTo>
                      <a:lnTo>
                        <a:pt x="223" y="109"/>
                      </a:lnTo>
                      <a:lnTo>
                        <a:pt x="387" y="0"/>
                      </a:lnTo>
                      <a:lnTo>
                        <a:pt x="564" y="58"/>
                      </a:lnTo>
                      <a:lnTo>
                        <a:pt x="439" y="292"/>
                      </a:lnTo>
                      <a:lnTo>
                        <a:pt x="507" y="512"/>
                      </a:lnTo>
                      <a:lnTo>
                        <a:pt x="376" y="987"/>
                      </a:lnTo>
                      <a:close/>
                    </a:path>
                  </a:pathLst>
                </a:custGeom>
                <a:solidFill>
                  <a:srgbClr val="808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13"/>
                <p:cNvSpPr/>
                <p:nvPr/>
              </p:nvSpPr>
              <p:spPr>
                <a:xfrm>
                  <a:off x="3667975" y="1593750"/>
                  <a:ext cx="12775" cy="2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" h="910" extrusionOk="0">
                      <a:moveTo>
                        <a:pt x="78" y="161"/>
                      </a:moveTo>
                      <a:lnTo>
                        <a:pt x="1" y="793"/>
                      </a:lnTo>
                      <a:lnTo>
                        <a:pt x="219" y="910"/>
                      </a:lnTo>
                      <a:lnTo>
                        <a:pt x="511" y="876"/>
                      </a:lnTo>
                      <a:lnTo>
                        <a:pt x="393" y="0"/>
                      </a:lnTo>
                      <a:close/>
                    </a:path>
                  </a:pathLst>
                </a:custGeom>
                <a:solidFill>
                  <a:srgbClr val="A7A9A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13"/>
                <p:cNvSpPr/>
                <p:nvPr/>
              </p:nvSpPr>
              <p:spPr>
                <a:xfrm>
                  <a:off x="3667975" y="1597750"/>
                  <a:ext cx="5475" cy="1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" h="750" extrusionOk="0">
                      <a:moveTo>
                        <a:pt x="78" y="1"/>
                      </a:moveTo>
                      <a:lnTo>
                        <a:pt x="219" y="750"/>
                      </a:lnTo>
                      <a:lnTo>
                        <a:pt x="1" y="633"/>
                      </a:lnTo>
                      <a:close/>
                    </a:path>
                  </a:pathLst>
                </a:custGeom>
                <a:solidFill>
                  <a:srgbClr val="808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1" name="Google Shape;671;p19"/>
          <p:cNvGrpSpPr/>
          <p:nvPr/>
        </p:nvGrpSpPr>
        <p:grpSpPr>
          <a:xfrm>
            <a:off x="0" y="68845"/>
            <a:ext cx="9160487" cy="5075307"/>
            <a:chOff x="0" y="68845"/>
            <a:chExt cx="9160487" cy="5075307"/>
          </a:xfrm>
        </p:grpSpPr>
        <p:grpSp>
          <p:nvGrpSpPr>
            <p:cNvPr id="672" name="Google Shape;672;p19"/>
            <p:cNvGrpSpPr/>
            <p:nvPr/>
          </p:nvGrpSpPr>
          <p:grpSpPr>
            <a:xfrm>
              <a:off x="344475" y="68845"/>
              <a:ext cx="8568315" cy="646310"/>
              <a:chOff x="344475" y="68845"/>
              <a:chExt cx="8568315" cy="646310"/>
            </a:xfrm>
          </p:grpSpPr>
          <p:grpSp>
            <p:nvGrpSpPr>
              <p:cNvPr id="673" name="Google Shape;673;p19"/>
              <p:cNvGrpSpPr/>
              <p:nvPr/>
            </p:nvGrpSpPr>
            <p:grpSpPr>
              <a:xfrm flipH="1">
                <a:off x="3295628" y="152408"/>
                <a:ext cx="2552759" cy="471401"/>
                <a:chOff x="-96733" y="812573"/>
                <a:chExt cx="2531494" cy="467475"/>
              </a:xfrm>
            </p:grpSpPr>
            <p:sp>
              <p:nvSpPr>
                <p:cNvPr id="674" name="Google Shape;674;p19"/>
                <p:cNvSpPr/>
                <p:nvPr/>
              </p:nvSpPr>
              <p:spPr>
                <a:xfrm flipH="1">
                  <a:off x="-96733" y="812573"/>
                  <a:ext cx="2531494" cy="46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6" h="1652" extrusionOk="0">
                      <a:moveTo>
                        <a:pt x="1490" y="0"/>
                      </a:moveTo>
                      <a:cubicBezTo>
                        <a:pt x="1489" y="0"/>
                        <a:pt x="1489" y="0"/>
                        <a:pt x="1488" y="0"/>
                      </a:cubicBezTo>
                      <a:cubicBezTo>
                        <a:pt x="1398" y="0"/>
                        <a:pt x="1367" y="94"/>
                        <a:pt x="1343" y="162"/>
                      </a:cubicBezTo>
                      <a:cubicBezTo>
                        <a:pt x="1271" y="362"/>
                        <a:pt x="1237" y="572"/>
                        <a:pt x="1227" y="783"/>
                      </a:cubicBezTo>
                      <a:cubicBezTo>
                        <a:pt x="1196" y="755"/>
                        <a:pt x="1113" y="653"/>
                        <a:pt x="1078" y="628"/>
                      </a:cubicBezTo>
                      <a:cubicBezTo>
                        <a:pt x="1072" y="624"/>
                        <a:pt x="1066" y="622"/>
                        <a:pt x="1062" y="622"/>
                      </a:cubicBezTo>
                      <a:cubicBezTo>
                        <a:pt x="1007" y="622"/>
                        <a:pt x="1050" y="883"/>
                        <a:pt x="1050" y="883"/>
                      </a:cubicBezTo>
                      <a:cubicBezTo>
                        <a:pt x="999" y="823"/>
                        <a:pt x="933" y="769"/>
                        <a:pt x="862" y="769"/>
                      </a:cubicBezTo>
                      <a:cubicBezTo>
                        <a:pt x="831" y="769"/>
                        <a:pt x="800" y="779"/>
                        <a:pt x="768" y="803"/>
                      </a:cubicBezTo>
                      <a:cubicBezTo>
                        <a:pt x="720" y="840"/>
                        <a:pt x="705" y="895"/>
                        <a:pt x="705" y="954"/>
                      </a:cubicBezTo>
                      <a:cubicBezTo>
                        <a:pt x="632" y="896"/>
                        <a:pt x="533" y="864"/>
                        <a:pt x="446" y="851"/>
                      </a:cubicBezTo>
                      <a:cubicBezTo>
                        <a:pt x="442" y="850"/>
                        <a:pt x="438" y="850"/>
                        <a:pt x="435" y="850"/>
                      </a:cubicBezTo>
                      <a:cubicBezTo>
                        <a:pt x="341" y="850"/>
                        <a:pt x="440" y="1057"/>
                        <a:pt x="448" y="1113"/>
                      </a:cubicBezTo>
                      <a:cubicBezTo>
                        <a:pt x="442" y="1113"/>
                        <a:pt x="435" y="1113"/>
                        <a:pt x="429" y="1113"/>
                      </a:cubicBezTo>
                      <a:cubicBezTo>
                        <a:pt x="369" y="1113"/>
                        <a:pt x="299" y="1103"/>
                        <a:pt x="233" y="1103"/>
                      </a:cubicBezTo>
                      <a:cubicBezTo>
                        <a:pt x="144" y="1103"/>
                        <a:pt x="63" y="1123"/>
                        <a:pt x="28" y="1220"/>
                      </a:cubicBezTo>
                      <a:cubicBezTo>
                        <a:pt x="0" y="1298"/>
                        <a:pt x="45" y="1401"/>
                        <a:pt x="119" y="1425"/>
                      </a:cubicBezTo>
                      <a:cubicBezTo>
                        <a:pt x="94" y="1431"/>
                        <a:pt x="69" y="1438"/>
                        <a:pt x="45" y="1447"/>
                      </a:cubicBezTo>
                      <a:cubicBezTo>
                        <a:pt x="34" y="1451"/>
                        <a:pt x="36" y="1466"/>
                        <a:pt x="48" y="1467"/>
                      </a:cubicBezTo>
                      <a:cubicBezTo>
                        <a:pt x="66" y="1468"/>
                        <a:pt x="85" y="1468"/>
                        <a:pt x="104" y="1468"/>
                      </a:cubicBezTo>
                      <a:cubicBezTo>
                        <a:pt x="825" y="1468"/>
                        <a:pt x="1556" y="1334"/>
                        <a:pt x="2276" y="1289"/>
                      </a:cubicBezTo>
                      <a:cubicBezTo>
                        <a:pt x="2865" y="1252"/>
                        <a:pt x="3455" y="1234"/>
                        <a:pt x="4045" y="1234"/>
                      </a:cubicBezTo>
                      <a:cubicBezTo>
                        <a:pt x="4179" y="1234"/>
                        <a:pt x="4314" y="1235"/>
                        <a:pt x="4448" y="1237"/>
                      </a:cubicBezTo>
                      <a:cubicBezTo>
                        <a:pt x="5172" y="1248"/>
                        <a:pt x="5896" y="1292"/>
                        <a:pt x="6616" y="1366"/>
                      </a:cubicBezTo>
                      <a:cubicBezTo>
                        <a:pt x="7027" y="1410"/>
                        <a:pt x="7436" y="1458"/>
                        <a:pt x="7844" y="1518"/>
                      </a:cubicBezTo>
                      <a:cubicBezTo>
                        <a:pt x="8133" y="1559"/>
                        <a:pt x="8820" y="1652"/>
                        <a:pt x="8928" y="1652"/>
                      </a:cubicBezTo>
                      <a:cubicBezTo>
                        <a:pt x="8941" y="1652"/>
                        <a:pt x="8946" y="1650"/>
                        <a:pt x="8940" y="1647"/>
                      </a:cubicBezTo>
                      <a:cubicBezTo>
                        <a:pt x="8943" y="1489"/>
                        <a:pt x="8767" y="1483"/>
                        <a:pt x="8712" y="1464"/>
                      </a:cubicBezTo>
                      <a:cubicBezTo>
                        <a:pt x="8703" y="1376"/>
                        <a:pt x="8669" y="1299"/>
                        <a:pt x="8584" y="1257"/>
                      </a:cubicBezTo>
                      <a:cubicBezTo>
                        <a:pt x="8549" y="1238"/>
                        <a:pt x="8519" y="1231"/>
                        <a:pt x="8492" y="1231"/>
                      </a:cubicBezTo>
                      <a:cubicBezTo>
                        <a:pt x="8433" y="1231"/>
                        <a:pt x="8385" y="1263"/>
                        <a:pt x="8318" y="1287"/>
                      </a:cubicBezTo>
                      <a:cubicBezTo>
                        <a:pt x="8280" y="1237"/>
                        <a:pt x="8195" y="1224"/>
                        <a:pt x="8119" y="1224"/>
                      </a:cubicBezTo>
                      <a:cubicBezTo>
                        <a:pt x="8049" y="1224"/>
                        <a:pt x="7987" y="1235"/>
                        <a:pt x="7975" y="1240"/>
                      </a:cubicBezTo>
                      <a:cubicBezTo>
                        <a:pt x="8054" y="1086"/>
                        <a:pt x="8106" y="908"/>
                        <a:pt x="7999" y="817"/>
                      </a:cubicBezTo>
                      <a:cubicBezTo>
                        <a:pt x="7973" y="795"/>
                        <a:pt x="7945" y="786"/>
                        <a:pt x="7917" y="786"/>
                      </a:cubicBezTo>
                      <a:cubicBezTo>
                        <a:pt x="7871" y="786"/>
                        <a:pt x="7824" y="811"/>
                        <a:pt x="7781" y="837"/>
                      </a:cubicBezTo>
                      <a:cubicBezTo>
                        <a:pt x="7673" y="904"/>
                        <a:pt x="7571" y="989"/>
                        <a:pt x="7471" y="1075"/>
                      </a:cubicBezTo>
                      <a:cubicBezTo>
                        <a:pt x="7471" y="1054"/>
                        <a:pt x="7509" y="822"/>
                        <a:pt x="7358" y="822"/>
                      </a:cubicBezTo>
                      <a:cubicBezTo>
                        <a:pt x="7210" y="822"/>
                        <a:pt x="7101" y="997"/>
                        <a:pt x="6961" y="1118"/>
                      </a:cubicBezTo>
                      <a:cubicBezTo>
                        <a:pt x="6959" y="882"/>
                        <a:pt x="6953" y="492"/>
                        <a:pt x="6781" y="492"/>
                      </a:cubicBezTo>
                      <a:cubicBezTo>
                        <a:pt x="6765" y="492"/>
                        <a:pt x="6747" y="495"/>
                        <a:pt x="6728" y="502"/>
                      </a:cubicBezTo>
                      <a:cubicBezTo>
                        <a:pt x="6557" y="566"/>
                        <a:pt x="6435" y="860"/>
                        <a:pt x="6365" y="954"/>
                      </a:cubicBezTo>
                      <a:cubicBezTo>
                        <a:pt x="6339" y="907"/>
                        <a:pt x="6313" y="863"/>
                        <a:pt x="6287" y="816"/>
                      </a:cubicBezTo>
                      <a:cubicBezTo>
                        <a:pt x="6276" y="796"/>
                        <a:pt x="6252" y="784"/>
                        <a:pt x="6229" y="784"/>
                      </a:cubicBezTo>
                      <a:cubicBezTo>
                        <a:pt x="6213" y="784"/>
                        <a:pt x="6197" y="790"/>
                        <a:pt x="6185" y="803"/>
                      </a:cubicBezTo>
                      <a:cubicBezTo>
                        <a:pt x="6144" y="851"/>
                        <a:pt x="6103" y="890"/>
                        <a:pt x="6058" y="928"/>
                      </a:cubicBezTo>
                      <a:cubicBezTo>
                        <a:pt x="6030" y="847"/>
                        <a:pt x="6099" y="739"/>
                        <a:pt x="6027" y="673"/>
                      </a:cubicBezTo>
                      <a:cubicBezTo>
                        <a:pt x="6013" y="660"/>
                        <a:pt x="5996" y="654"/>
                        <a:pt x="5979" y="654"/>
                      </a:cubicBezTo>
                      <a:cubicBezTo>
                        <a:pt x="5925" y="654"/>
                        <a:pt x="5860" y="712"/>
                        <a:pt x="5809" y="781"/>
                      </a:cubicBezTo>
                      <a:cubicBezTo>
                        <a:pt x="5798" y="553"/>
                        <a:pt x="5729" y="318"/>
                        <a:pt x="5560" y="270"/>
                      </a:cubicBezTo>
                      <a:cubicBezTo>
                        <a:pt x="5544" y="265"/>
                        <a:pt x="5529" y="263"/>
                        <a:pt x="5514" y="263"/>
                      </a:cubicBezTo>
                      <a:cubicBezTo>
                        <a:pt x="5443" y="263"/>
                        <a:pt x="5389" y="313"/>
                        <a:pt x="5349" y="374"/>
                      </a:cubicBezTo>
                      <a:cubicBezTo>
                        <a:pt x="5254" y="524"/>
                        <a:pt x="5199" y="719"/>
                        <a:pt x="5144" y="901"/>
                      </a:cubicBezTo>
                      <a:cubicBezTo>
                        <a:pt x="5096" y="845"/>
                        <a:pt x="5029" y="814"/>
                        <a:pt x="4958" y="814"/>
                      </a:cubicBezTo>
                      <a:cubicBezTo>
                        <a:pt x="4906" y="814"/>
                        <a:pt x="4853" y="830"/>
                        <a:pt x="4803" y="866"/>
                      </a:cubicBezTo>
                      <a:cubicBezTo>
                        <a:pt x="4754" y="796"/>
                        <a:pt x="4679" y="760"/>
                        <a:pt x="4607" y="760"/>
                      </a:cubicBezTo>
                      <a:cubicBezTo>
                        <a:pt x="4538" y="760"/>
                        <a:pt x="4470" y="792"/>
                        <a:pt x="4429" y="861"/>
                      </a:cubicBezTo>
                      <a:cubicBezTo>
                        <a:pt x="4461" y="698"/>
                        <a:pt x="4456" y="487"/>
                        <a:pt x="4293" y="452"/>
                      </a:cubicBezTo>
                      <a:cubicBezTo>
                        <a:pt x="4280" y="449"/>
                        <a:pt x="4266" y="447"/>
                        <a:pt x="4253" y="447"/>
                      </a:cubicBezTo>
                      <a:cubicBezTo>
                        <a:pt x="4078" y="447"/>
                        <a:pt x="3936" y="688"/>
                        <a:pt x="3833" y="854"/>
                      </a:cubicBezTo>
                      <a:cubicBezTo>
                        <a:pt x="3815" y="805"/>
                        <a:pt x="3762" y="657"/>
                        <a:pt x="3732" y="630"/>
                      </a:cubicBezTo>
                      <a:cubicBezTo>
                        <a:pt x="3714" y="613"/>
                        <a:pt x="3693" y="606"/>
                        <a:pt x="3671" y="606"/>
                      </a:cubicBezTo>
                      <a:cubicBezTo>
                        <a:pt x="3608" y="606"/>
                        <a:pt x="3537" y="665"/>
                        <a:pt x="3484" y="699"/>
                      </a:cubicBezTo>
                      <a:cubicBezTo>
                        <a:pt x="3478" y="634"/>
                        <a:pt x="3465" y="431"/>
                        <a:pt x="3380" y="431"/>
                      </a:cubicBezTo>
                      <a:cubicBezTo>
                        <a:pt x="3367" y="431"/>
                        <a:pt x="3353" y="436"/>
                        <a:pt x="3338" y="446"/>
                      </a:cubicBezTo>
                      <a:cubicBezTo>
                        <a:pt x="3248" y="501"/>
                        <a:pt x="3186" y="589"/>
                        <a:pt x="3141" y="677"/>
                      </a:cubicBezTo>
                      <a:cubicBezTo>
                        <a:pt x="3155" y="553"/>
                        <a:pt x="3139" y="426"/>
                        <a:pt x="3100" y="307"/>
                      </a:cubicBezTo>
                      <a:cubicBezTo>
                        <a:pt x="3069" y="217"/>
                        <a:pt x="3015" y="53"/>
                        <a:pt x="2906" y="27"/>
                      </a:cubicBezTo>
                      <a:cubicBezTo>
                        <a:pt x="2894" y="24"/>
                        <a:pt x="2882" y="23"/>
                        <a:pt x="2872" y="23"/>
                      </a:cubicBezTo>
                      <a:cubicBezTo>
                        <a:pt x="2785" y="23"/>
                        <a:pt x="2745" y="114"/>
                        <a:pt x="2707" y="187"/>
                      </a:cubicBezTo>
                      <a:cubicBezTo>
                        <a:pt x="2619" y="355"/>
                        <a:pt x="2545" y="530"/>
                        <a:pt x="2477" y="709"/>
                      </a:cubicBezTo>
                      <a:cubicBezTo>
                        <a:pt x="2397" y="645"/>
                        <a:pt x="2290" y="592"/>
                        <a:pt x="2200" y="592"/>
                      </a:cubicBezTo>
                      <a:cubicBezTo>
                        <a:pt x="2161" y="592"/>
                        <a:pt x="2124" y="602"/>
                        <a:pt x="2095" y="625"/>
                      </a:cubicBezTo>
                      <a:cubicBezTo>
                        <a:pt x="2079" y="571"/>
                        <a:pt x="2095" y="426"/>
                        <a:pt x="2064" y="375"/>
                      </a:cubicBezTo>
                      <a:cubicBezTo>
                        <a:pt x="2056" y="362"/>
                        <a:pt x="2047" y="357"/>
                        <a:pt x="2038" y="357"/>
                      </a:cubicBezTo>
                      <a:cubicBezTo>
                        <a:pt x="1984" y="357"/>
                        <a:pt x="1921" y="563"/>
                        <a:pt x="1914" y="595"/>
                      </a:cubicBezTo>
                      <a:cubicBezTo>
                        <a:pt x="1884" y="487"/>
                        <a:pt x="1834" y="384"/>
                        <a:pt x="1775" y="290"/>
                      </a:cubicBezTo>
                      <a:cubicBezTo>
                        <a:pt x="1722" y="202"/>
                        <a:pt x="1611" y="0"/>
                        <a:pt x="149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19"/>
                <p:cNvSpPr/>
                <p:nvPr/>
              </p:nvSpPr>
              <p:spPr>
                <a:xfrm flipH="1">
                  <a:off x="-96733" y="812573"/>
                  <a:ext cx="2531494" cy="46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46" h="1652" extrusionOk="0">
                      <a:moveTo>
                        <a:pt x="1490" y="0"/>
                      </a:moveTo>
                      <a:cubicBezTo>
                        <a:pt x="1489" y="0"/>
                        <a:pt x="1489" y="0"/>
                        <a:pt x="1488" y="0"/>
                      </a:cubicBezTo>
                      <a:cubicBezTo>
                        <a:pt x="1398" y="0"/>
                        <a:pt x="1367" y="94"/>
                        <a:pt x="1343" y="162"/>
                      </a:cubicBezTo>
                      <a:cubicBezTo>
                        <a:pt x="1271" y="362"/>
                        <a:pt x="1237" y="572"/>
                        <a:pt x="1227" y="783"/>
                      </a:cubicBezTo>
                      <a:cubicBezTo>
                        <a:pt x="1196" y="755"/>
                        <a:pt x="1113" y="653"/>
                        <a:pt x="1078" y="628"/>
                      </a:cubicBezTo>
                      <a:cubicBezTo>
                        <a:pt x="1072" y="624"/>
                        <a:pt x="1066" y="622"/>
                        <a:pt x="1062" y="622"/>
                      </a:cubicBezTo>
                      <a:cubicBezTo>
                        <a:pt x="1007" y="622"/>
                        <a:pt x="1050" y="883"/>
                        <a:pt x="1050" y="883"/>
                      </a:cubicBezTo>
                      <a:cubicBezTo>
                        <a:pt x="999" y="823"/>
                        <a:pt x="933" y="769"/>
                        <a:pt x="862" y="769"/>
                      </a:cubicBezTo>
                      <a:cubicBezTo>
                        <a:pt x="831" y="769"/>
                        <a:pt x="800" y="779"/>
                        <a:pt x="768" y="803"/>
                      </a:cubicBezTo>
                      <a:cubicBezTo>
                        <a:pt x="720" y="840"/>
                        <a:pt x="705" y="895"/>
                        <a:pt x="705" y="954"/>
                      </a:cubicBezTo>
                      <a:cubicBezTo>
                        <a:pt x="632" y="896"/>
                        <a:pt x="533" y="864"/>
                        <a:pt x="446" y="851"/>
                      </a:cubicBezTo>
                      <a:cubicBezTo>
                        <a:pt x="442" y="850"/>
                        <a:pt x="438" y="850"/>
                        <a:pt x="435" y="850"/>
                      </a:cubicBezTo>
                      <a:cubicBezTo>
                        <a:pt x="341" y="850"/>
                        <a:pt x="440" y="1057"/>
                        <a:pt x="448" y="1113"/>
                      </a:cubicBezTo>
                      <a:cubicBezTo>
                        <a:pt x="442" y="1113"/>
                        <a:pt x="435" y="1113"/>
                        <a:pt x="429" y="1113"/>
                      </a:cubicBezTo>
                      <a:cubicBezTo>
                        <a:pt x="369" y="1113"/>
                        <a:pt x="299" y="1103"/>
                        <a:pt x="233" y="1103"/>
                      </a:cubicBezTo>
                      <a:cubicBezTo>
                        <a:pt x="144" y="1103"/>
                        <a:pt x="63" y="1123"/>
                        <a:pt x="28" y="1220"/>
                      </a:cubicBezTo>
                      <a:cubicBezTo>
                        <a:pt x="0" y="1298"/>
                        <a:pt x="45" y="1401"/>
                        <a:pt x="119" y="1425"/>
                      </a:cubicBezTo>
                      <a:cubicBezTo>
                        <a:pt x="94" y="1431"/>
                        <a:pt x="69" y="1438"/>
                        <a:pt x="45" y="1447"/>
                      </a:cubicBezTo>
                      <a:cubicBezTo>
                        <a:pt x="34" y="1451"/>
                        <a:pt x="36" y="1466"/>
                        <a:pt x="48" y="1467"/>
                      </a:cubicBezTo>
                      <a:cubicBezTo>
                        <a:pt x="66" y="1468"/>
                        <a:pt x="85" y="1468"/>
                        <a:pt x="104" y="1468"/>
                      </a:cubicBezTo>
                      <a:cubicBezTo>
                        <a:pt x="825" y="1468"/>
                        <a:pt x="1556" y="1334"/>
                        <a:pt x="2276" y="1289"/>
                      </a:cubicBezTo>
                      <a:cubicBezTo>
                        <a:pt x="2865" y="1252"/>
                        <a:pt x="3455" y="1234"/>
                        <a:pt x="4045" y="1234"/>
                      </a:cubicBezTo>
                      <a:cubicBezTo>
                        <a:pt x="4179" y="1234"/>
                        <a:pt x="4314" y="1235"/>
                        <a:pt x="4448" y="1237"/>
                      </a:cubicBezTo>
                      <a:cubicBezTo>
                        <a:pt x="5172" y="1248"/>
                        <a:pt x="5896" y="1292"/>
                        <a:pt x="6616" y="1366"/>
                      </a:cubicBezTo>
                      <a:cubicBezTo>
                        <a:pt x="7027" y="1410"/>
                        <a:pt x="7436" y="1458"/>
                        <a:pt x="7844" y="1518"/>
                      </a:cubicBezTo>
                      <a:cubicBezTo>
                        <a:pt x="8133" y="1559"/>
                        <a:pt x="8820" y="1652"/>
                        <a:pt x="8928" y="1652"/>
                      </a:cubicBezTo>
                      <a:cubicBezTo>
                        <a:pt x="8941" y="1652"/>
                        <a:pt x="8946" y="1650"/>
                        <a:pt x="8940" y="1647"/>
                      </a:cubicBezTo>
                      <a:cubicBezTo>
                        <a:pt x="8943" y="1489"/>
                        <a:pt x="8767" y="1483"/>
                        <a:pt x="8712" y="1464"/>
                      </a:cubicBezTo>
                      <a:cubicBezTo>
                        <a:pt x="8703" y="1376"/>
                        <a:pt x="8669" y="1299"/>
                        <a:pt x="8584" y="1257"/>
                      </a:cubicBezTo>
                      <a:cubicBezTo>
                        <a:pt x="8549" y="1238"/>
                        <a:pt x="8519" y="1231"/>
                        <a:pt x="8492" y="1231"/>
                      </a:cubicBezTo>
                      <a:cubicBezTo>
                        <a:pt x="8433" y="1231"/>
                        <a:pt x="8385" y="1263"/>
                        <a:pt x="8318" y="1287"/>
                      </a:cubicBezTo>
                      <a:cubicBezTo>
                        <a:pt x="8280" y="1237"/>
                        <a:pt x="8195" y="1224"/>
                        <a:pt x="8119" y="1224"/>
                      </a:cubicBezTo>
                      <a:cubicBezTo>
                        <a:pt x="8049" y="1224"/>
                        <a:pt x="7987" y="1235"/>
                        <a:pt x="7975" y="1240"/>
                      </a:cubicBezTo>
                      <a:cubicBezTo>
                        <a:pt x="8054" y="1086"/>
                        <a:pt x="8106" y="908"/>
                        <a:pt x="7999" y="817"/>
                      </a:cubicBezTo>
                      <a:cubicBezTo>
                        <a:pt x="7973" y="795"/>
                        <a:pt x="7945" y="786"/>
                        <a:pt x="7917" y="786"/>
                      </a:cubicBezTo>
                      <a:cubicBezTo>
                        <a:pt x="7871" y="786"/>
                        <a:pt x="7824" y="811"/>
                        <a:pt x="7781" y="837"/>
                      </a:cubicBezTo>
                      <a:cubicBezTo>
                        <a:pt x="7673" y="904"/>
                        <a:pt x="7571" y="989"/>
                        <a:pt x="7471" y="1075"/>
                      </a:cubicBezTo>
                      <a:cubicBezTo>
                        <a:pt x="7471" y="1054"/>
                        <a:pt x="7509" y="822"/>
                        <a:pt x="7358" y="822"/>
                      </a:cubicBezTo>
                      <a:cubicBezTo>
                        <a:pt x="7210" y="822"/>
                        <a:pt x="7101" y="997"/>
                        <a:pt x="6961" y="1118"/>
                      </a:cubicBezTo>
                      <a:cubicBezTo>
                        <a:pt x="6959" y="882"/>
                        <a:pt x="6953" y="492"/>
                        <a:pt x="6781" y="492"/>
                      </a:cubicBezTo>
                      <a:cubicBezTo>
                        <a:pt x="6765" y="492"/>
                        <a:pt x="6747" y="495"/>
                        <a:pt x="6728" y="502"/>
                      </a:cubicBezTo>
                      <a:cubicBezTo>
                        <a:pt x="6557" y="566"/>
                        <a:pt x="6435" y="860"/>
                        <a:pt x="6365" y="954"/>
                      </a:cubicBezTo>
                      <a:cubicBezTo>
                        <a:pt x="6339" y="907"/>
                        <a:pt x="6313" y="863"/>
                        <a:pt x="6287" y="816"/>
                      </a:cubicBezTo>
                      <a:cubicBezTo>
                        <a:pt x="6276" y="796"/>
                        <a:pt x="6252" y="784"/>
                        <a:pt x="6229" y="784"/>
                      </a:cubicBezTo>
                      <a:cubicBezTo>
                        <a:pt x="6213" y="784"/>
                        <a:pt x="6197" y="790"/>
                        <a:pt x="6185" y="803"/>
                      </a:cubicBezTo>
                      <a:cubicBezTo>
                        <a:pt x="6144" y="851"/>
                        <a:pt x="6103" y="890"/>
                        <a:pt x="6058" y="928"/>
                      </a:cubicBezTo>
                      <a:cubicBezTo>
                        <a:pt x="6030" y="847"/>
                        <a:pt x="6099" y="739"/>
                        <a:pt x="6027" y="673"/>
                      </a:cubicBezTo>
                      <a:cubicBezTo>
                        <a:pt x="6013" y="660"/>
                        <a:pt x="5996" y="654"/>
                        <a:pt x="5979" y="654"/>
                      </a:cubicBezTo>
                      <a:cubicBezTo>
                        <a:pt x="5925" y="654"/>
                        <a:pt x="5860" y="712"/>
                        <a:pt x="5809" y="781"/>
                      </a:cubicBezTo>
                      <a:cubicBezTo>
                        <a:pt x="5798" y="553"/>
                        <a:pt x="5729" y="318"/>
                        <a:pt x="5560" y="270"/>
                      </a:cubicBezTo>
                      <a:cubicBezTo>
                        <a:pt x="5544" y="265"/>
                        <a:pt x="5529" y="263"/>
                        <a:pt x="5514" y="263"/>
                      </a:cubicBezTo>
                      <a:cubicBezTo>
                        <a:pt x="5443" y="263"/>
                        <a:pt x="5389" y="313"/>
                        <a:pt x="5349" y="374"/>
                      </a:cubicBezTo>
                      <a:cubicBezTo>
                        <a:pt x="5254" y="524"/>
                        <a:pt x="5199" y="719"/>
                        <a:pt x="5144" y="901"/>
                      </a:cubicBezTo>
                      <a:cubicBezTo>
                        <a:pt x="5096" y="845"/>
                        <a:pt x="5029" y="814"/>
                        <a:pt x="4958" y="814"/>
                      </a:cubicBezTo>
                      <a:cubicBezTo>
                        <a:pt x="4906" y="814"/>
                        <a:pt x="4853" y="830"/>
                        <a:pt x="4803" y="866"/>
                      </a:cubicBezTo>
                      <a:cubicBezTo>
                        <a:pt x="4754" y="796"/>
                        <a:pt x="4679" y="760"/>
                        <a:pt x="4607" y="760"/>
                      </a:cubicBezTo>
                      <a:cubicBezTo>
                        <a:pt x="4538" y="760"/>
                        <a:pt x="4470" y="792"/>
                        <a:pt x="4429" y="861"/>
                      </a:cubicBezTo>
                      <a:cubicBezTo>
                        <a:pt x="4461" y="698"/>
                        <a:pt x="4456" y="487"/>
                        <a:pt x="4293" y="452"/>
                      </a:cubicBezTo>
                      <a:cubicBezTo>
                        <a:pt x="4280" y="449"/>
                        <a:pt x="4266" y="447"/>
                        <a:pt x="4253" y="447"/>
                      </a:cubicBezTo>
                      <a:cubicBezTo>
                        <a:pt x="4078" y="447"/>
                        <a:pt x="3936" y="688"/>
                        <a:pt x="3833" y="854"/>
                      </a:cubicBezTo>
                      <a:cubicBezTo>
                        <a:pt x="3815" y="805"/>
                        <a:pt x="3762" y="657"/>
                        <a:pt x="3732" y="630"/>
                      </a:cubicBezTo>
                      <a:cubicBezTo>
                        <a:pt x="3714" y="613"/>
                        <a:pt x="3693" y="606"/>
                        <a:pt x="3671" y="606"/>
                      </a:cubicBezTo>
                      <a:cubicBezTo>
                        <a:pt x="3608" y="606"/>
                        <a:pt x="3537" y="665"/>
                        <a:pt x="3484" y="699"/>
                      </a:cubicBezTo>
                      <a:cubicBezTo>
                        <a:pt x="3478" y="634"/>
                        <a:pt x="3465" y="431"/>
                        <a:pt x="3380" y="431"/>
                      </a:cubicBezTo>
                      <a:cubicBezTo>
                        <a:pt x="3367" y="431"/>
                        <a:pt x="3353" y="436"/>
                        <a:pt x="3338" y="446"/>
                      </a:cubicBezTo>
                      <a:cubicBezTo>
                        <a:pt x="3248" y="501"/>
                        <a:pt x="3186" y="589"/>
                        <a:pt x="3141" y="677"/>
                      </a:cubicBezTo>
                      <a:cubicBezTo>
                        <a:pt x="3155" y="553"/>
                        <a:pt x="3139" y="426"/>
                        <a:pt x="3100" y="307"/>
                      </a:cubicBezTo>
                      <a:cubicBezTo>
                        <a:pt x="3069" y="217"/>
                        <a:pt x="3015" y="53"/>
                        <a:pt x="2906" y="27"/>
                      </a:cubicBezTo>
                      <a:cubicBezTo>
                        <a:pt x="2894" y="24"/>
                        <a:pt x="2882" y="23"/>
                        <a:pt x="2872" y="23"/>
                      </a:cubicBezTo>
                      <a:cubicBezTo>
                        <a:pt x="2785" y="23"/>
                        <a:pt x="2745" y="114"/>
                        <a:pt x="2707" y="187"/>
                      </a:cubicBezTo>
                      <a:cubicBezTo>
                        <a:pt x="2619" y="355"/>
                        <a:pt x="2545" y="530"/>
                        <a:pt x="2477" y="709"/>
                      </a:cubicBezTo>
                      <a:cubicBezTo>
                        <a:pt x="2397" y="645"/>
                        <a:pt x="2290" y="592"/>
                        <a:pt x="2200" y="592"/>
                      </a:cubicBezTo>
                      <a:cubicBezTo>
                        <a:pt x="2161" y="592"/>
                        <a:pt x="2124" y="602"/>
                        <a:pt x="2095" y="625"/>
                      </a:cubicBezTo>
                      <a:cubicBezTo>
                        <a:pt x="2079" y="571"/>
                        <a:pt x="2095" y="426"/>
                        <a:pt x="2064" y="375"/>
                      </a:cubicBezTo>
                      <a:cubicBezTo>
                        <a:pt x="2056" y="362"/>
                        <a:pt x="2047" y="357"/>
                        <a:pt x="2038" y="357"/>
                      </a:cubicBezTo>
                      <a:cubicBezTo>
                        <a:pt x="1984" y="357"/>
                        <a:pt x="1921" y="563"/>
                        <a:pt x="1914" y="595"/>
                      </a:cubicBezTo>
                      <a:cubicBezTo>
                        <a:pt x="1884" y="487"/>
                        <a:pt x="1834" y="384"/>
                        <a:pt x="1775" y="290"/>
                      </a:cubicBezTo>
                      <a:cubicBezTo>
                        <a:pt x="1722" y="202"/>
                        <a:pt x="1611" y="0"/>
                        <a:pt x="149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6" name="Google Shape;676;p19"/>
              <p:cNvGrpSpPr/>
              <p:nvPr/>
            </p:nvGrpSpPr>
            <p:grpSpPr>
              <a:xfrm flipH="1">
                <a:off x="6512561" y="68845"/>
                <a:ext cx="2400229" cy="646310"/>
                <a:chOff x="3497590" y="789190"/>
                <a:chExt cx="2380236" cy="640926"/>
              </a:xfrm>
            </p:grpSpPr>
            <p:sp>
              <p:nvSpPr>
                <p:cNvPr id="677" name="Google Shape;677;p19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9"/>
                <p:cNvSpPr/>
                <p:nvPr/>
              </p:nvSpPr>
              <p:spPr>
                <a:xfrm rot="121603" flipH="1">
                  <a:off x="3506714" y="830782"/>
                  <a:ext cx="2361988" cy="557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7" h="1971" extrusionOk="0">
                      <a:moveTo>
                        <a:pt x="530" y="0"/>
                      </a:moveTo>
                      <a:cubicBezTo>
                        <a:pt x="512" y="0"/>
                        <a:pt x="495" y="9"/>
                        <a:pt x="485" y="29"/>
                      </a:cubicBezTo>
                      <a:cubicBezTo>
                        <a:pt x="344" y="312"/>
                        <a:pt x="220" y="599"/>
                        <a:pt x="166" y="909"/>
                      </a:cubicBezTo>
                      <a:cubicBezTo>
                        <a:pt x="155" y="872"/>
                        <a:pt x="144" y="837"/>
                        <a:pt x="131" y="801"/>
                      </a:cubicBezTo>
                      <a:cubicBezTo>
                        <a:pt x="123" y="779"/>
                        <a:pt x="101" y="768"/>
                        <a:pt x="80" y="768"/>
                      </a:cubicBezTo>
                      <a:cubicBezTo>
                        <a:pt x="56" y="768"/>
                        <a:pt x="33" y="783"/>
                        <a:pt x="35" y="815"/>
                      </a:cubicBezTo>
                      <a:cubicBezTo>
                        <a:pt x="57" y="1170"/>
                        <a:pt x="78" y="1501"/>
                        <a:pt x="13" y="1853"/>
                      </a:cubicBezTo>
                      <a:cubicBezTo>
                        <a:pt x="1" y="1916"/>
                        <a:pt x="43" y="1970"/>
                        <a:pt x="104" y="1970"/>
                      </a:cubicBezTo>
                      <a:cubicBezTo>
                        <a:pt x="112" y="1970"/>
                        <a:pt x="119" y="1969"/>
                        <a:pt x="127" y="1968"/>
                      </a:cubicBezTo>
                      <a:cubicBezTo>
                        <a:pt x="1531" y="1662"/>
                        <a:pt x="2955" y="1580"/>
                        <a:pt x="4389" y="1563"/>
                      </a:cubicBezTo>
                      <a:cubicBezTo>
                        <a:pt x="5077" y="1553"/>
                        <a:pt x="5766" y="1554"/>
                        <a:pt x="6455" y="1544"/>
                      </a:cubicBezTo>
                      <a:cubicBezTo>
                        <a:pt x="6483" y="1544"/>
                        <a:pt x="6512" y="1543"/>
                        <a:pt x="6541" y="1543"/>
                      </a:cubicBezTo>
                      <a:cubicBezTo>
                        <a:pt x="6757" y="1543"/>
                        <a:pt x="6992" y="1555"/>
                        <a:pt x="7228" y="1555"/>
                      </a:cubicBezTo>
                      <a:cubicBezTo>
                        <a:pt x="7600" y="1555"/>
                        <a:pt x="7975" y="1527"/>
                        <a:pt x="8281" y="1384"/>
                      </a:cubicBezTo>
                      <a:cubicBezTo>
                        <a:pt x="8346" y="1352"/>
                        <a:pt x="8336" y="1265"/>
                        <a:pt x="8285" y="1234"/>
                      </a:cubicBezTo>
                      <a:cubicBezTo>
                        <a:pt x="8170" y="1162"/>
                        <a:pt x="8051" y="1123"/>
                        <a:pt x="7932" y="1123"/>
                      </a:cubicBezTo>
                      <a:cubicBezTo>
                        <a:pt x="7911" y="1123"/>
                        <a:pt x="7891" y="1124"/>
                        <a:pt x="7871" y="1127"/>
                      </a:cubicBezTo>
                      <a:cubicBezTo>
                        <a:pt x="7713" y="1038"/>
                        <a:pt x="7549" y="994"/>
                        <a:pt x="7385" y="994"/>
                      </a:cubicBezTo>
                      <a:cubicBezTo>
                        <a:pt x="7237" y="994"/>
                        <a:pt x="7091" y="1030"/>
                        <a:pt x="6951" y="1104"/>
                      </a:cubicBezTo>
                      <a:cubicBezTo>
                        <a:pt x="6943" y="905"/>
                        <a:pt x="6841" y="830"/>
                        <a:pt x="6703" y="830"/>
                      </a:cubicBezTo>
                      <a:cubicBezTo>
                        <a:pt x="6572" y="830"/>
                        <a:pt x="6409" y="897"/>
                        <a:pt x="6261" y="991"/>
                      </a:cubicBezTo>
                      <a:cubicBezTo>
                        <a:pt x="6239" y="934"/>
                        <a:pt x="6188" y="910"/>
                        <a:pt x="6126" y="910"/>
                      </a:cubicBezTo>
                      <a:cubicBezTo>
                        <a:pt x="6032" y="910"/>
                        <a:pt x="5912" y="965"/>
                        <a:pt x="5825" y="1038"/>
                      </a:cubicBezTo>
                      <a:cubicBezTo>
                        <a:pt x="5822" y="1032"/>
                        <a:pt x="5818" y="1025"/>
                        <a:pt x="5813" y="1020"/>
                      </a:cubicBezTo>
                      <a:cubicBezTo>
                        <a:pt x="5782" y="987"/>
                        <a:pt x="5604" y="890"/>
                        <a:pt x="5502" y="890"/>
                      </a:cubicBezTo>
                      <a:cubicBezTo>
                        <a:pt x="5463" y="890"/>
                        <a:pt x="5435" y="904"/>
                        <a:pt x="5430" y="940"/>
                      </a:cubicBezTo>
                      <a:lnTo>
                        <a:pt x="5430" y="940"/>
                      </a:lnTo>
                      <a:cubicBezTo>
                        <a:pt x="5434" y="906"/>
                        <a:pt x="5407" y="865"/>
                        <a:pt x="5373" y="865"/>
                      </a:cubicBezTo>
                      <a:cubicBezTo>
                        <a:pt x="5364" y="865"/>
                        <a:pt x="5354" y="868"/>
                        <a:pt x="5344" y="876"/>
                      </a:cubicBezTo>
                      <a:lnTo>
                        <a:pt x="5234" y="953"/>
                      </a:lnTo>
                      <a:cubicBezTo>
                        <a:pt x="5216" y="859"/>
                        <a:pt x="5135" y="807"/>
                        <a:pt x="5048" y="807"/>
                      </a:cubicBezTo>
                      <a:cubicBezTo>
                        <a:pt x="5006" y="807"/>
                        <a:pt x="4962" y="819"/>
                        <a:pt x="4923" y="845"/>
                      </a:cubicBezTo>
                      <a:cubicBezTo>
                        <a:pt x="4899" y="538"/>
                        <a:pt x="4810" y="91"/>
                        <a:pt x="4524" y="67"/>
                      </a:cubicBezTo>
                      <a:cubicBezTo>
                        <a:pt x="4519" y="66"/>
                        <a:pt x="4514" y="66"/>
                        <a:pt x="4509" y="66"/>
                      </a:cubicBezTo>
                      <a:cubicBezTo>
                        <a:pt x="4434" y="66"/>
                        <a:pt x="4370" y="111"/>
                        <a:pt x="4323" y="169"/>
                      </a:cubicBezTo>
                      <a:cubicBezTo>
                        <a:pt x="4278" y="226"/>
                        <a:pt x="4275" y="297"/>
                        <a:pt x="4260" y="365"/>
                      </a:cubicBezTo>
                      <a:cubicBezTo>
                        <a:pt x="4222" y="543"/>
                        <a:pt x="4221" y="697"/>
                        <a:pt x="4163" y="865"/>
                      </a:cubicBezTo>
                      <a:cubicBezTo>
                        <a:pt x="4138" y="840"/>
                        <a:pt x="4121" y="829"/>
                        <a:pt x="4055" y="781"/>
                      </a:cubicBezTo>
                      <a:cubicBezTo>
                        <a:pt x="4045" y="774"/>
                        <a:pt x="4034" y="771"/>
                        <a:pt x="4022" y="771"/>
                      </a:cubicBezTo>
                      <a:cubicBezTo>
                        <a:pt x="4003" y="771"/>
                        <a:pt x="3984" y="778"/>
                        <a:pt x="3973" y="791"/>
                      </a:cubicBezTo>
                      <a:cubicBezTo>
                        <a:pt x="3907" y="864"/>
                        <a:pt x="3844" y="936"/>
                        <a:pt x="3764" y="936"/>
                      </a:cubicBezTo>
                      <a:cubicBezTo>
                        <a:pt x="3762" y="936"/>
                        <a:pt x="3761" y="936"/>
                        <a:pt x="3759" y="935"/>
                      </a:cubicBezTo>
                      <a:cubicBezTo>
                        <a:pt x="3709" y="934"/>
                        <a:pt x="3668" y="877"/>
                        <a:pt x="3604" y="877"/>
                      </a:cubicBezTo>
                      <a:cubicBezTo>
                        <a:pt x="3469" y="877"/>
                        <a:pt x="3384" y="995"/>
                        <a:pt x="3325" y="1102"/>
                      </a:cubicBezTo>
                      <a:cubicBezTo>
                        <a:pt x="3277" y="949"/>
                        <a:pt x="3173" y="894"/>
                        <a:pt x="3051" y="894"/>
                      </a:cubicBezTo>
                      <a:cubicBezTo>
                        <a:pt x="2903" y="894"/>
                        <a:pt x="2731" y="976"/>
                        <a:pt x="2606" y="1065"/>
                      </a:cubicBezTo>
                      <a:cubicBezTo>
                        <a:pt x="2571" y="1022"/>
                        <a:pt x="2529" y="995"/>
                        <a:pt x="2464" y="976"/>
                      </a:cubicBezTo>
                      <a:cubicBezTo>
                        <a:pt x="2429" y="965"/>
                        <a:pt x="2389" y="959"/>
                        <a:pt x="2348" y="959"/>
                      </a:cubicBezTo>
                      <a:cubicBezTo>
                        <a:pt x="2296" y="959"/>
                        <a:pt x="2240" y="968"/>
                        <a:pt x="2187" y="986"/>
                      </a:cubicBezTo>
                      <a:cubicBezTo>
                        <a:pt x="2181" y="959"/>
                        <a:pt x="2159" y="863"/>
                        <a:pt x="2103" y="863"/>
                      </a:cubicBezTo>
                      <a:cubicBezTo>
                        <a:pt x="2098" y="863"/>
                        <a:pt x="2093" y="864"/>
                        <a:pt x="2087" y="865"/>
                      </a:cubicBezTo>
                      <a:cubicBezTo>
                        <a:pt x="1985" y="896"/>
                        <a:pt x="1952" y="986"/>
                        <a:pt x="1886" y="1057"/>
                      </a:cubicBezTo>
                      <a:cubicBezTo>
                        <a:pt x="1885" y="873"/>
                        <a:pt x="1817" y="697"/>
                        <a:pt x="1717" y="537"/>
                      </a:cubicBezTo>
                      <a:cubicBezTo>
                        <a:pt x="1703" y="515"/>
                        <a:pt x="1680" y="504"/>
                        <a:pt x="1657" y="504"/>
                      </a:cubicBezTo>
                      <a:cubicBezTo>
                        <a:pt x="1634" y="504"/>
                        <a:pt x="1612" y="514"/>
                        <a:pt x="1600" y="537"/>
                      </a:cubicBezTo>
                      <a:cubicBezTo>
                        <a:pt x="1482" y="741"/>
                        <a:pt x="1363" y="945"/>
                        <a:pt x="1245" y="1149"/>
                      </a:cubicBezTo>
                      <a:cubicBezTo>
                        <a:pt x="1217" y="1083"/>
                        <a:pt x="1178" y="1024"/>
                        <a:pt x="1123" y="963"/>
                      </a:cubicBezTo>
                      <a:cubicBezTo>
                        <a:pt x="1111" y="948"/>
                        <a:pt x="1093" y="942"/>
                        <a:pt x="1075" y="942"/>
                      </a:cubicBezTo>
                      <a:cubicBezTo>
                        <a:pt x="1049" y="942"/>
                        <a:pt x="1023" y="955"/>
                        <a:pt x="1010" y="977"/>
                      </a:cubicBezTo>
                      <a:lnTo>
                        <a:pt x="977" y="1012"/>
                      </a:lnTo>
                      <a:cubicBezTo>
                        <a:pt x="969" y="974"/>
                        <a:pt x="963" y="934"/>
                        <a:pt x="955" y="896"/>
                      </a:cubicBezTo>
                      <a:cubicBezTo>
                        <a:pt x="950" y="865"/>
                        <a:pt x="914" y="841"/>
                        <a:pt x="881" y="841"/>
                      </a:cubicBezTo>
                      <a:cubicBezTo>
                        <a:pt x="868" y="841"/>
                        <a:pt x="856" y="844"/>
                        <a:pt x="846" y="852"/>
                      </a:cubicBezTo>
                      <a:cubicBezTo>
                        <a:pt x="814" y="877"/>
                        <a:pt x="785" y="901"/>
                        <a:pt x="762" y="925"/>
                      </a:cubicBezTo>
                      <a:cubicBezTo>
                        <a:pt x="758" y="624"/>
                        <a:pt x="707" y="330"/>
                        <a:pt x="592" y="44"/>
                      </a:cubicBezTo>
                      <a:cubicBezTo>
                        <a:pt x="583" y="18"/>
                        <a:pt x="555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9" name="Google Shape;679;p19"/>
              <p:cNvGrpSpPr/>
              <p:nvPr/>
            </p:nvGrpSpPr>
            <p:grpSpPr>
              <a:xfrm>
                <a:off x="344475" y="242762"/>
                <a:ext cx="1595403" cy="298478"/>
                <a:chOff x="7561898" y="942986"/>
                <a:chExt cx="1582113" cy="295992"/>
              </a:xfrm>
            </p:grpSpPr>
            <p:sp>
              <p:nvSpPr>
                <p:cNvPr id="680" name="Google Shape;680;p19"/>
                <p:cNvSpPr/>
                <p:nvPr/>
              </p:nvSpPr>
              <p:spPr>
                <a:xfrm flipH="1">
                  <a:off x="7561898" y="942986"/>
                  <a:ext cx="1582113" cy="295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1" h="1046" extrusionOk="0">
                      <a:moveTo>
                        <a:pt x="1556" y="0"/>
                      </a:moveTo>
                      <a:cubicBezTo>
                        <a:pt x="1535" y="0"/>
                        <a:pt x="1514" y="12"/>
                        <a:pt x="1510" y="34"/>
                      </a:cubicBezTo>
                      <a:cubicBezTo>
                        <a:pt x="1473" y="226"/>
                        <a:pt x="1452" y="417"/>
                        <a:pt x="1450" y="611"/>
                      </a:cubicBezTo>
                      <a:cubicBezTo>
                        <a:pt x="1396" y="552"/>
                        <a:pt x="1341" y="356"/>
                        <a:pt x="1294" y="291"/>
                      </a:cubicBezTo>
                      <a:cubicBezTo>
                        <a:pt x="1285" y="278"/>
                        <a:pt x="1277" y="272"/>
                        <a:pt x="1270" y="272"/>
                      </a:cubicBezTo>
                      <a:cubicBezTo>
                        <a:pt x="1218" y="272"/>
                        <a:pt x="1207" y="555"/>
                        <a:pt x="1202" y="595"/>
                      </a:cubicBezTo>
                      <a:cubicBezTo>
                        <a:pt x="1132" y="498"/>
                        <a:pt x="1112" y="327"/>
                        <a:pt x="970" y="316"/>
                      </a:cubicBezTo>
                      <a:cubicBezTo>
                        <a:pt x="965" y="316"/>
                        <a:pt x="961" y="316"/>
                        <a:pt x="957" y="316"/>
                      </a:cubicBezTo>
                      <a:cubicBezTo>
                        <a:pt x="864" y="316"/>
                        <a:pt x="868" y="403"/>
                        <a:pt x="793" y="421"/>
                      </a:cubicBezTo>
                      <a:cubicBezTo>
                        <a:pt x="788" y="422"/>
                        <a:pt x="782" y="423"/>
                        <a:pt x="777" y="423"/>
                      </a:cubicBezTo>
                      <a:cubicBezTo>
                        <a:pt x="711" y="423"/>
                        <a:pt x="656" y="329"/>
                        <a:pt x="563" y="329"/>
                      </a:cubicBezTo>
                      <a:cubicBezTo>
                        <a:pt x="546" y="329"/>
                        <a:pt x="527" y="332"/>
                        <a:pt x="507" y="340"/>
                      </a:cubicBezTo>
                      <a:cubicBezTo>
                        <a:pt x="420" y="375"/>
                        <a:pt x="391" y="444"/>
                        <a:pt x="397" y="524"/>
                      </a:cubicBezTo>
                      <a:lnTo>
                        <a:pt x="262" y="524"/>
                      </a:lnTo>
                      <a:cubicBezTo>
                        <a:pt x="235" y="524"/>
                        <a:pt x="215" y="546"/>
                        <a:pt x="215" y="572"/>
                      </a:cubicBezTo>
                      <a:cubicBezTo>
                        <a:pt x="213" y="624"/>
                        <a:pt x="212" y="676"/>
                        <a:pt x="209" y="730"/>
                      </a:cubicBezTo>
                      <a:cubicBezTo>
                        <a:pt x="175" y="710"/>
                        <a:pt x="141" y="689"/>
                        <a:pt x="106" y="670"/>
                      </a:cubicBezTo>
                      <a:cubicBezTo>
                        <a:pt x="98" y="665"/>
                        <a:pt x="90" y="663"/>
                        <a:pt x="82" y="663"/>
                      </a:cubicBezTo>
                      <a:cubicBezTo>
                        <a:pt x="61" y="663"/>
                        <a:pt x="41" y="678"/>
                        <a:pt x="34" y="700"/>
                      </a:cubicBezTo>
                      <a:cubicBezTo>
                        <a:pt x="22" y="732"/>
                        <a:pt x="13" y="766"/>
                        <a:pt x="4" y="798"/>
                      </a:cubicBezTo>
                      <a:cubicBezTo>
                        <a:pt x="1" y="798"/>
                        <a:pt x="1" y="803"/>
                        <a:pt x="3" y="804"/>
                      </a:cubicBezTo>
                      <a:cubicBezTo>
                        <a:pt x="113" y="831"/>
                        <a:pt x="2308" y="1046"/>
                        <a:pt x="4100" y="1046"/>
                      </a:cubicBezTo>
                      <a:cubicBezTo>
                        <a:pt x="4635" y="1046"/>
                        <a:pt x="5134" y="1027"/>
                        <a:pt x="5531" y="978"/>
                      </a:cubicBezTo>
                      <a:cubicBezTo>
                        <a:pt x="5572" y="973"/>
                        <a:pt x="5590" y="904"/>
                        <a:pt x="5538" y="889"/>
                      </a:cubicBezTo>
                      <a:cubicBezTo>
                        <a:pt x="5350" y="834"/>
                        <a:pt x="5171" y="809"/>
                        <a:pt x="4984" y="809"/>
                      </a:cubicBezTo>
                      <a:cubicBezTo>
                        <a:pt x="4966" y="809"/>
                        <a:pt x="4949" y="809"/>
                        <a:pt x="4931" y="809"/>
                      </a:cubicBezTo>
                      <a:cubicBezTo>
                        <a:pt x="4985" y="771"/>
                        <a:pt x="5038" y="731"/>
                        <a:pt x="5090" y="693"/>
                      </a:cubicBezTo>
                      <a:cubicBezTo>
                        <a:pt x="5121" y="669"/>
                        <a:pt x="5109" y="627"/>
                        <a:pt x="5073" y="623"/>
                      </a:cubicBezTo>
                      <a:cubicBezTo>
                        <a:pt x="4980" y="611"/>
                        <a:pt x="4890" y="605"/>
                        <a:pt x="4800" y="605"/>
                      </a:cubicBezTo>
                      <a:cubicBezTo>
                        <a:pt x="4747" y="605"/>
                        <a:pt x="4695" y="607"/>
                        <a:pt x="4642" y="611"/>
                      </a:cubicBezTo>
                      <a:cubicBezTo>
                        <a:pt x="4712" y="549"/>
                        <a:pt x="4755" y="466"/>
                        <a:pt x="4677" y="380"/>
                      </a:cubicBezTo>
                      <a:cubicBezTo>
                        <a:pt x="4648" y="349"/>
                        <a:pt x="4606" y="336"/>
                        <a:pt x="4555" y="336"/>
                      </a:cubicBezTo>
                      <a:cubicBezTo>
                        <a:pt x="4402" y="336"/>
                        <a:pt x="4173" y="457"/>
                        <a:pt x="4007" y="555"/>
                      </a:cubicBezTo>
                      <a:cubicBezTo>
                        <a:pt x="4068" y="453"/>
                        <a:pt x="4106" y="343"/>
                        <a:pt x="4126" y="209"/>
                      </a:cubicBezTo>
                      <a:cubicBezTo>
                        <a:pt x="4130" y="187"/>
                        <a:pt x="4115" y="160"/>
                        <a:pt x="4091" y="160"/>
                      </a:cubicBezTo>
                      <a:cubicBezTo>
                        <a:pt x="4088" y="160"/>
                        <a:pt x="4084" y="161"/>
                        <a:pt x="4080" y="162"/>
                      </a:cubicBezTo>
                      <a:cubicBezTo>
                        <a:pt x="3813" y="260"/>
                        <a:pt x="3603" y="407"/>
                        <a:pt x="3442" y="633"/>
                      </a:cubicBezTo>
                      <a:cubicBezTo>
                        <a:pt x="3395" y="507"/>
                        <a:pt x="3295" y="452"/>
                        <a:pt x="3208" y="452"/>
                      </a:cubicBezTo>
                      <a:cubicBezTo>
                        <a:pt x="3140" y="452"/>
                        <a:pt x="3079" y="485"/>
                        <a:pt x="3056" y="544"/>
                      </a:cubicBezTo>
                      <a:cubicBezTo>
                        <a:pt x="3038" y="521"/>
                        <a:pt x="3018" y="502"/>
                        <a:pt x="3000" y="479"/>
                      </a:cubicBezTo>
                      <a:cubicBezTo>
                        <a:pt x="2994" y="471"/>
                        <a:pt x="2982" y="466"/>
                        <a:pt x="2972" y="466"/>
                      </a:cubicBezTo>
                      <a:cubicBezTo>
                        <a:pt x="2968" y="466"/>
                        <a:pt x="2964" y="467"/>
                        <a:pt x="2961" y="468"/>
                      </a:cubicBezTo>
                      <a:cubicBezTo>
                        <a:pt x="2880" y="499"/>
                        <a:pt x="2826" y="539"/>
                        <a:pt x="2790" y="593"/>
                      </a:cubicBezTo>
                      <a:cubicBezTo>
                        <a:pt x="2771" y="521"/>
                        <a:pt x="2704" y="481"/>
                        <a:pt x="2632" y="481"/>
                      </a:cubicBezTo>
                      <a:cubicBezTo>
                        <a:pt x="2561" y="481"/>
                        <a:pt x="2486" y="521"/>
                        <a:pt x="2450" y="606"/>
                      </a:cubicBezTo>
                      <a:cubicBezTo>
                        <a:pt x="2402" y="568"/>
                        <a:pt x="2346" y="549"/>
                        <a:pt x="2289" y="549"/>
                      </a:cubicBezTo>
                      <a:cubicBezTo>
                        <a:pt x="2229" y="549"/>
                        <a:pt x="2169" y="571"/>
                        <a:pt x="2121" y="614"/>
                      </a:cubicBezTo>
                      <a:cubicBezTo>
                        <a:pt x="2008" y="355"/>
                        <a:pt x="1829" y="151"/>
                        <a:pt x="1579" y="6"/>
                      </a:cubicBezTo>
                      <a:cubicBezTo>
                        <a:pt x="1572" y="2"/>
                        <a:pt x="1564" y="0"/>
                        <a:pt x="15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9"/>
                <p:cNvSpPr/>
                <p:nvPr/>
              </p:nvSpPr>
              <p:spPr>
                <a:xfrm flipH="1">
                  <a:off x="7561898" y="942986"/>
                  <a:ext cx="1582113" cy="295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1" h="1046" extrusionOk="0">
                      <a:moveTo>
                        <a:pt x="1556" y="0"/>
                      </a:moveTo>
                      <a:cubicBezTo>
                        <a:pt x="1535" y="0"/>
                        <a:pt x="1514" y="12"/>
                        <a:pt x="1510" y="34"/>
                      </a:cubicBezTo>
                      <a:cubicBezTo>
                        <a:pt x="1473" y="226"/>
                        <a:pt x="1452" y="417"/>
                        <a:pt x="1450" y="611"/>
                      </a:cubicBezTo>
                      <a:cubicBezTo>
                        <a:pt x="1396" y="552"/>
                        <a:pt x="1341" y="356"/>
                        <a:pt x="1294" y="291"/>
                      </a:cubicBezTo>
                      <a:cubicBezTo>
                        <a:pt x="1285" y="278"/>
                        <a:pt x="1277" y="272"/>
                        <a:pt x="1270" y="272"/>
                      </a:cubicBezTo>
                      <a:cubicBezTo>
                        <a:pt x="1218" y="272"/>
                        <a:pt x="1207" y="555"/>
                        <a:pt x="1202" y="595"/>
                      </a:cubicBezTo>
                      <a:cubicBezTo>
                        <a:pt x="1132" y="498"/>
                        <a:pt x="1112" y="327"/>
                        <a:pt x="970" y="316"/>
                      </a:cubicBezTo>
                      <a:cubicBezTo>
                        <a:pt x="965" y="316"/>
                        <a:pt x="961" y="316"/>
                        <a:pt x="957" y="316"/>
                      </a:cubicBezTo>
                      <a:cubicBezTo>
                        <a:pt x="864" y="316"/>
                        <a:pt x="868" y="403"/>
                        <a:pt x="793" y="421"/>
                      </a:cubicBezTo>
                      <a:cubicBezTo>
                        <a:pt x="788" y="422"/>
                        <a:pt x="782" y="423"/>
                        <a:pt x="777" y="423"/>
                      </a:cubicBezTo>
                      <a:cubicBezTo>
                        <a:pt x="711" y="423"/>
                        <a:pt x="656" y="329"/>
                        <a:pt x="563" y="329"/>
                      </a:cubicBezTo>
                      <a:cubicBezTo>
                        <a:pt x="546" y="329"/>
                        <a:pt x="527" y="332"/>
                        <a:pt x="507" y="340"/>
                      </a:cubicBezTo>
                      <a:cubicBezTo>
                        <a:pt x="420" y="375"/>
                        <a:pt x="391" y="444"/>
                        <a:pt x="397" y="524"/>
                      </a:cubicBezTo>
                      <a:lnTo>
                        <a:pt x="262" y="524"/>
                      </a:lnTo>
                      <a:cubicBezTo>
                        <a:pt x="235" y="524"/>
                        <a:pt x="215" y="546"/>
                        <a:pt x="215" y="572"/>
                      </a:cubicBezTo>
                      <a:cubicBezTo>
                        <a:pt x="213" y="624"/>
                        <a:pt x="212" y="676"/>
                        <a:pt x="209" y="730"/>
                      </a:cubicBezTo>
                      <a:cubicBezTo>
                        <a:pt x="175" y="710"/>
                        <a:pt x="141" y="689"/>
                        <a:pt x="106" y="670"/>
                      </a:cubicBezTo>
                      <a:cubicBezTo>
                        <a:pt x="98" y="665"/>
                        <a:pt x="90" y="663"/>
                        <a:pt x="82" y="663"/>
                      </a:cubicBezTo>
                      <a:cubicBezTo>
                        <a:pt x="61" y="663"/>
                        <a:pt x="41" y="678"/>
                        <a:pt x="34" y="700"/>
                      </a:cubicBezTo>
                      <a:cubicBezTo>
                        <a:pt x="22" y="732"/>
                        <a:pt x="13" y="766"/>
                        <a:pt x="4" y="798"/>
                      </a:cubicBezTo>
                      <a:cubicBezTo>
                        <a:pt x="1" y="798"/>
                        <a:pt x="1" y="803"/>
                        <a:pt x="3" y="804"/>
                      </a:cubicBezTo>
                      <a:cubicBezTo>
                        <a:pt x="113" y="831"/>
                        <a:pt x="2308" y="1046"/>
                        <a:pt x="4100" y="1046"/>
                      </a:cubicBezTo>
                      <a:cubicBezTo>
                        <a:pt x="4635" y="1046"/>
                        <a:pt x="5134" y="1027"/>
                        <a:pt x="5531" y="978"/>
                      </a:cubicBezTo>
                      <a:cubicBezTo>
                        <a:pt x="5572" y="973"/>
                        <a:pt x="5590" y="904"/>
                        <a:pt x="5538" y="889"/>
                      </a:cubicBezTo>
                      <a:cubicBezTo>
                        <a:pt x="5350" y="834"/>
                        <a:pt x="5171" y="809"/>
                        <a:pt x="4984" y="809"/>
                      </a:cubicBezTo>
                      <a:cubicBezTo>
                        <a:pt x="4966" y="809"/>
                        <a:pt x="4949" y="809"/>
                        <a:pt x="4931" y="809"/>
                      </a:cubicBezTo>
                      <a:cubicBezTo>
                        <a:pt x="4985" y="771"/>
                        <a:pt x="5038" y="731"/>
                        <a:pt x="5090" y="693"/>
                      </a:cubicBezTo>
                      <a:cubicBezTo>
                        <a:pt x="5121" y="669"/>
                        <a:pt x="5109" y="627"/>
                        <a:pt x="5073" y="623"/>
                      </a:cubicBezTo>
                      <a:cubicBezTo>
                        <a:pt x="4980" y="611"/>
                        <a:pt x="4890" y="605"/>
                        <a:pt x="4800" y="605"/>
                      </a:cubicBezTo>
                      <a:cubicBezTo>
                        <a:pt x="4747" y="605"/>
                        <a:pt x="4695" y="607"/>
                        <a:pt x="4642" y="611"/>
                      </a:cubicBezTo>
                      <a:cubicBezTo>
                        <a:pt x="4712" y="549"/>
                        <a:pt x="4755" y="466"/>
                        <a:pt x="4677" y="380"/>
                      </a:cubicBezTo>
                      <a:cubicBezTo>
                        <a:pt x="4648" y="349"/>
                        <a:pt x="4606" y="336"/>
                        <a:pt x="4555" y="336"/>
                      </a:cubicBezTo>
                      <a:cubicBezTo>
                        <a:pt x="4402" y="336"/>
                        <a:pt x="4173" y="457"/>
                        <a:pt x="4007" y="555"/>
                      </a:cubicBezTo>
                      <a:cubicBezTo>
                        <a:pt x="4068" y="453"/>
                        <a:pt x="4106" y="343"/>
                        <a:pt x="4126" y="209"/>
                      </a:cubicBezTo>
                      <a:cubicBezTo>
                        <a:pt x="4130" y="187"/>
                        <a:pt x="4115" y="160"/>
                        <a:pt x="4091" y="160"/>
                      </a:cubicBezTo>
                      <a:cubicBezTo>
                        <a:pt x="4088" y="160"/>
                        <a:pt x="4084" y="161"/>
                        <a:pt x="4080" y="162"/>
                      </a:cubicBezTo>
                      <a:cubicBezTo>
                        <a:pt x="3813" y="260"/>
                        <a:pt x="3603" y="407"/>
                        <a:pt x="3442" y="633"/>
                      </a:cubicBezTo>
                      <a:cubicBezTo>
                        <a:pt x="3395" y="507"/>
                        <a:pt x="3295" y="452"/>
                        <a:pt x="3208" y="452"/>
                      </a:cubicBezTo>
                      <a:cubicBezTo>
                        <a:pt x="3140" y="452"/>
                        <a:pt x="3079" y="485"/>
                        <a:pt x="3056" y="544"/>
                      </a:cubicBezTo>
                      <a:cubicBezTo>
                        <a:pt x="3038" y="521"/>
                        <a:pt x="3018" y="502"/>
                        <a:pt x="3000" y="479"/>
                      </a:cubicBezTo>
                      <a:cubicBezTo>
                        <a:pt x="2994" y="471"/>
                        <a:pt x="2982" y="466"/>
                        <a:pt x="2972" y="466"/>
                      </a:cubicBezTo>
                      <a:cubicBezTo>
                        <a:pt x="2968" y="466"/>
                        <a:pt x="2964" y="467"/>
                        <a:pt x="2961" y="468"/>
                      </a:cubicBezTo>
                      <a:cubicBezTo>
                        <a:pt x="2880" y="499"/>
                        <a:pt x="2826" y="539"/>
                        <a:pt x="2790" y="593"/>
                      </a:cubicBezTo>
                      <a:cubicBezTo>
                        <a:pt x="2771" y="521"/>
                        <a:pt x="2704" y="481"/>
                        <a:pt x="2632" y="481"/>
                      </a:cubicBezTo>
                      <a:cubicBezTo>
                        <a:pt x="2561" y="481"/>
                        <a:pt x="2486" y="521"/>
                        <a:pt x="2450" y="606"/>
                      </a:cubicBezTo>
                      <a:cubicBezTo>
                        <a:pt x="2402" y="568"/>
                        <a:pt x="2346" y="549"/>
                        <a:pt x="2289" y="549"/>
                      </a:cubicBezTo>
                      <a:cubicBezTo>
                        <a:pt x="2229" y="549"/>
                        <a:pt x="2169" y="571"/>
                        <a:pt x="2121" y="614"/>
                      </a:cubicBezTo>
                      <a:cubicBezTo>
                        <a:pt x="2008" y="355"/>
                        <a:pt x="1829" y="151"/>
                        <a:pt x="1579" y="6"/>
                      </a:cubicBezTo>
                      <a:cubicBezTo>
                        <a:pt x="1572" y="2"/>
                        <a:pt x="1564" y="0"/>
                        <a:pt x="155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82" name="Google Shape;682;p19"/>
            <p:cNvGrpSpPr/>
            <p:nvPr/>
          </p:nvGrpSpPr>
          <p:grpSpPr>
            <a:xfrm>
              <a:off x="0" y="468223"/>
              <a:ext cx="9160487" cy="4675929"/>
              <a:chOff x="0" y="1159599"/>
              <a:chExt cx="9144028" cy="3983922"/>
            </a:xfrm>
          </p:grpSpPr>
          <p:sp>
            <p:nvSpPr>
              <p:cNvPr id="683" name="Google Shape;683;p19"/>
              <p:cNvSpPr/>
              <p:nvPr/>
            </p:nvSpPr>
            <p:spPr>
              <a:xfrm>
                <a:off x="0" y="1159599"/>
                <a:ext cx="9144028" cy="3983922"/>
              </a:xfrm>
              <a:custGeom>
                <a:avLst/>
                <a:gdLst/>
                <a:ahLst/>
                <a:cxnLst/>
                <a:rect l="l" t="t" r="r" b="b"/>
                <a:pathLst>
                  <a:path w="32622" h="16309" extrusionOk="0">
                    <a:moveTo>
                      <a:pt x="0" y="0"/>
                    </a:moveTo>
                    <a:lnTo>
                      <a:pt x="0" y="16308"/>
                    </a:lnTo>
                    <a:lnTo>
                      <a:pt x="32621" y="16308"/>
                    </a:lnTo>
                    <a:lnTo>
                      <a:pt x="326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9"/>
              <p:cNvSpPr/>
              <p:nvPr/>
            </p:nvSpPr>
            <p:spPr>
              <a:xfrm>
                <a:off x="7050" y="1159599"/>
                <a:ext cx="5702951" cy="2742149"/>
              </a:xfrm>
              <a:custGeom>
                <a:avLst/>
                <a:gdLst/>
                <a:ahLst/>
                <a:cxnLst/>
                <a:rect l="l" t="t" r="r" b="b"/>
                <a:pathLst>
                  <a:path w="24152" h="11613" extrusionOk="0">
                    <a:moveTo>
                      <a:pt x="0" y="1"/>
                    </a:moveTo>
                    <a:lnTo>
                      <a:pt x="0" y="11613"/>
                    </a:lnTo>
                    <a:lnTo>
                      <a:pt x="1440" y="10129"/>
                    </a:lnTo>
                    <a:lnTo>
                      <a:pt x="3060" y="8456"/>
                    </a:lnTo>
                    <a:lnTo>
                      <a:pt x="4943" y="6516"/>
                    </a:lnTo>
                    <a:lnTo>
                      <a:pt x="11881" y="4008"/>
                    </a:lnTo>
                    <a:lnTo>
                      <a:pt x="16966" y="484"/>
                    </a:lnTo>
                    <a:lnTo>
                      <a:pt x="22690" y="1421"/>
                    </a:lnTo>
                    <a:lnTo>
                      <a:pt x="24151" y="1"/>
                    </a:lnTo>
                    <a:close/>
                  </a:path>
                </a:pathLst>
              </a:custGeom>
              <a:solidFill>
                <a:srgbClr val="634444">
                  <a:alpha val="19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9"/>
              <p:cNvSpPr/>
              <p:nvPr/>
            </p:nvSpPr>
            <p:spPr>
              <a:xfrm>
                <a:off x="6118495" y="3277146"/>
                <a:ext cx="3025502" cy="1866352"/>
              </a:xfrm>
              <a:custGeom>
                <a:avLst/>
                <a:gdLst/>
                <a:ahLst/>
                <a:cxnLst/>
                <a:rect l="l" t="t" r="r" b="b"/>
                <a:pathLst>
                  <a:path w="12813" h="7904" extrusionOk="0">
                    <a:moveTo>
                      <a:pt x="12813" y="1"/>
                    </a:moveTo>
                    <a:lnTo>
                      <a:pt x="8822" y="1350"/>
                    </a:lnTo>
                    <a:lnTo>
                      <a:pt x="7223" y="3375"/>
                    </a:lnTo>
                    <a:lnTo>
                      <a:pt x="5736" y="5264"/>
                    </a:lnTo>
                    <a:lnTo>
                      <a:pt x="5269" y="5858"/>
                    </a:lnTo>
                    <a:lnTo>
                      <a:pt x="0" y="7904"/>
                    </a:lnTo>
                    <a:lnTo>
                      <a:pt x="12813" y="7904"/>
                    </a:lnTo>
                    <a:lnTo>
                      <a:pt x="12813" y="1"/>
                    </a:lnTo>
                    <a:close/>
                  </a:path>
                </a:pathLst>
              </a:custGeom>
              <a:solidFill>
                <a:srgbClr val="634444">
                  <a:alpha val="11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6" name="Google Shape;686;p19"/>
          <p:cNvSpPr txBox="1">
            <a:spLocks noGrp="1"/>
          </p:cNvSpPr>
          <p:nvPr>
            <p:ph type="subTitle" idx="1"/>
          </p:nvPr>
        </p:nvSpPr>
        <p:spPr>
          <a:xfrm>
            <a:off x="973996" y="1538725"/>
            <a:ext cx="3323400" cy="26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7" name="Google Shape;687;p19"/>
          <p:cNvSpPr txBox="1">
            <a:spLocks noGrp="1"/>
          </p:cNvSpPr>
          <p:nvPr>
            <p:ph type="subTitle" idx="2"/>
          </p:nvPr>
        </p:nvSpPr>
        <p:spPr>
          <a:xfrm>
            <a:off x="4846588" y="1538725"/>
            <a:ext cx="3323400" cy="26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1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89" name="Google Shape;689;p19"/>
          <p:cNvGrpSpPr/>
          <p:nvPr/>
        </p:nvGrpSpPr>
        <p:grpSpPr>
          <a:xfrm>
            <a:off x="-218656" y="715151"/>
            <a:ext cx="1090005" cy="1997627"/>
            <a:chOff x="-2005242" y="1526022"/>
            <a:chExt cx="1446397" cy="2650779"/>
          </a:xfrm>
        </p:grpSpPr>
        <p:sp>
          <p:nvSpPr>
            <p:cNvPr id="690" name="Google Shape;690;p19"/>
            <p:cNvSpPr/>
            <p:nvPr/>
          </p:nvSpPr>
          <p:spPr>
            <a:xfrm>
              <a:off x="-1716869" y="3623422"/>
              <a:ext cx="869652" cy="553379"/>
            </a:xfrm>
            <a:custGeom>
              <a:avLst/>
              <a:gdLst/>
              <a:ahLst/>
              <a:cxnLst/>
              <a:rect l="l" t="t" r="r" b="b"/>
              <a:pathLst>
                <a:path w="2494" h="1587" extrusionOk="0">
                  <a:moveTo>
                    <a:pt x="1247" y="0"/>
                  </a:moveTo>
                  <a:cubicBezTo>
                    <a:pt x="558" y="0"/>
                    <a:pt x="1" y="355"/>
                    <a:pt x="1" y="793"/>
                  </a:cubicBezTo>
                  <a:cubicBezTo>
                    <a:pt x="1" y="1231"/>
                    <a:pt x="558" y="1586"/>
                    <a:pt x="1247" y="1586"/>
                  </a:cubicBezTo>
                  <a:cubicBezTo>
                    <a:pt x="1936" y="1586"/>
                    <a:pt x="2494" y="1231"/>
                    <a:pt x="2494" y="793"/>
                  </a:cubicBezTo>
                  <a:cubicBezTo>
                    <a:pt x="2494" y="355"/>
                    <a:pt x="1936" y="0"/>
                    <a:pt x="1247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9"/>
            <p:cNvSpPr/>
            <p:nvPr/>
          </p:nvSpPr>
          <p:spPr>
            <a:xfrm>
              <a:off x="-1354224" y="2877215"/>
              <a:ext cx="143663" cy="1051315"/>
            </a:xfrm>
            <a:custGeom>
              <a:avLst/>
              <a:gdLst/>
              <a:ahLst/>
              <a:cxnLst/>
              <a:rect l="l" t="t" r="r" b="b"/>
              <a:pathLst>
                <a:path w="412" h="3015" extrusionOk="0">
                  <a:moveTo>
                    <a:pt x="2" y="2896"/>
                  </a:moveTo>
                  <a:lnTo>
                    <a:pt x="2" y="2894"/>
                  </a:lnTo>
                  <a:lnTo>
                    <a:pt x="2" y="2889"/>
                  </a:lnTo>
                  <a:cubicBezTo>
                    <a:pt x="59" y="2270"/>
                    <a:pt x="54" y="763"/>
                    <a:pt x="110" y="143"/>
                  </a:cubicBezTo>
                  <a:cubicBezTo>
                    <a:pt x="123" y="0"/>
                    <a:pt x="231" y="271"/>
                    <a:pt x="245" y="128"/>
                  </a:cubicBezTo>
                  <a:cubicBezTo>
                    <a:pt x="311" y="890"/>
                    <a:pt x="345" y="2127"/>
                    <a:pt x="411" y="2889"/>
                  </a:cubicBezTo>
                  <a:lnTo>
                    <a:pt x="411" y="2890"/>
                  </a:lnTo>
                  <a:lnTo>
                    <a:pt x="411" y="2896"/>
                  </a:lnTo>
                  <a:lnTo>
                    <a:pt x="411" y="2902"/>
                  </a:lnTo>
                  <a:lnTo>
                    <a:pt x="409" y="2909"/>
                  </a:lnTo>
                  <a:lnTo>
                    <a:pt x="408" y="2914"/>
                  </a:lnTo>
                  <a:lnTo>
                    <a:pt x="406" y="2920"/>
                  </a:lnTo>
                  <a:lnTo>
                    <a:pt x="403" y="2925"/>
                  </a:lnTo>
                  <a:lnTo>
                    <a:pt x="399" y="2932"/>
                  </a:lnTo>
                  <a:lnTo>
                    <a:pt x="397" y="2937"/>
                  </a:lnTo>
                  <a:lnTo>
                    <a:pt x="391" y="2943"/>
                  </a:lnTo>
                  <a:lnTo>
                    <a:pt x="387" y="2948"/>
                  </a:lnTo>
                  <a:lnTo>
                    <a:pt x="382" y="2954"/>
                  </a:lnTo>
                  <a:lnTo>
                    <a:pt x="378" y="2958"/>
                  </a:lnTo>
                  <a:lnTo>
                    <a:pt x="371" y="2965"/>
                  </a:lnTo>
                  <a:lnTo>
                    <a:pt x="367" y="2969"/>
                  </a:lnTo>
                  <a:lnTo>
                    <a:pt x="352" y="2978"/>
                  </a:lnTo>
                  <a:lnTo>
                    <a:pt x="335" y="2987"/>
                  </a:lnTo>
                  <a:lnTo>
                    <a:pt x="334" y="2988"/>
                  </a:lnTo>
                  <a:lnTo>
                    <a:pt x="330" y="2989"/>
                  </a:lnTo>
                  <a:lnTo>
                    <a:pt x="314" y="2997"/>
                  </a:lnTo>
                  <a:lnTo>
                    <a:pt x="311" y="2998"/>
                  </a:lnTo>
                  <a:lnTo>
                    <a:pt x="308" y="2999"/>
                  </a:lnTo>
                  <a:lnTo>
                    <a:pt x="297" y="3003"/>
                  </a:lnTo>
                  <a:lnTo>
                    <a:pt x="292" y="3004"/>
                  </a:lnTo>
                  <a:lnTo>
                    <a:pt x="289" y="3004"/>
                  </a:lnTo>
                  <a:lnTo>
                    <a:pt x="280" y="3007"/>
                  </a:lnTo>
                  <a:lnTo>
                    <a:pt x="274" y="3008"/>
                  </a:lnTo>
                  <a:lnTo>
                    <a:pt x="272" y="3008"/>
                  </a:lnTo>
                  <a:lnTo>
                    <a:pt x="262" y="3009"/>
                  </a:lnTo>
                  <a:lnTo>
                    <a:pt x="256" y="3010"/>
                  </a:lnTo>
                  <a:lnTo>
                    <a:pt x="252" y="3010"/>
                  </a:lnTo>
                  <a:lnTo>
                    <a:pt x="244" y="3012"/>
                  </a:lnTo>
                  <a:lnTo>
                    <a:pt x="239" y="3013"/>
                  </a:lnTo>
                  <a:lnTo>
                    <a:pt x="233" y="3013"/>
                  </a:lnTo>
                  <a:lnTo>
                    <a:pt x="226" y="3014"/>
                  </a:lnTo>
                  <a:lnTo>
                    <a:pt x="221" y="3014"/>
                  </a:lnTo>
                  <a:lnTo>
                    <a:pt x="215" y="3014"/>
                  </a:lnTo>
                  <a:lnTo>
                    <a:pt x="207" y="3014"/>
                  </a:lnTo>
                  <a:lnTo>
                    <a:pt x="202" y="3014"/>
                  </a:lnTo>
                  <a:lnTo>
                    <a:pt x="196" y="3014"/>
                  </a:lnTo>
                  <a:lnTo>
                    <a:pt x="187" y="3014"/>
                  </a:lnTo>
                  <a:lnTo>
                    <a:pt x="184" y="3014"/>
                  </a:lnTo>
                  <a:lnTo>
                    <a:pt x="179" y="3014"/>
                  </a:lnTo>
                  <a:lnTo>
                    <a:pt x="167" y="3013"/>
                  </a:lnTo>
                  <a:lnTo>
                    <a:pt x="163" y="3013"/>
                  </a:lnTo>
                  <a:lnTo>
                    <a:pt x="159" y="3013"/>
                  </a:lnTo>
                  <a:lnTo>
                    <a:pt x="141" y="3010"/>
                  </a:lnTo>
                  <a:lnTo>
                    <a:pt x="137" y="3009"/>
                  </a:lnTo>
                  <a:lnTo>
                    <a:pt x="135" y="3009"/>
                  </a:lnTo>
                  <a:lnTo>
                    <a:pt x="119" y="3005"/>
                  </a:lnTo>
                  <a:lnTo>
                    <a:pt x="115" y="3004"/>
                  </a:lnTo>
                  <a:lnTo>
                    <a:pt x="96" y="2998"/>
                  </a:lnTo>
                  <a:lnTo>
                    <a:pt x="87" y="2994"/>
                  </a:lnTo>
                  <a:lnTo>
                    <a:pt x="76" y="2989"/>
                  </a:lnTo>
                  <a:lnTo>
                    <a:pt x="65" y="2984"/>
                  </a:lnTo>
                  <a:lnTo>
                    <a:pt x="65" y="2984"/>
                  </a:lnTo>
                  <a:lnTo>
                    <a:pt x="50" y="2976"/>
                  </a:lnTo>
                  <a:lnTo>
                    <a:pt x="47" y="2976"/>
                  </a:lnTo>
                  <a:lnTo>
                    <a:pt x="44" y="2973"/>
                  </a:lnTo>
                  <a:lnTo>
                    <a:pt x="35" y="2967"/>
                  </a:lnTo>
                  <a:lnTo>
                    <a:pt x="34" y="2966"/>
                  </a:lnTo>
                  <a:lnTo>
                    <a:pt x="34" y="2966"/>
                  </a:lnTo>
                  <a:lnTo>
                    <a:pt x="32" y="2964"/>
                  </a:lnTo>
                  <a:lnTo>
                    <a:pt x="26" y="2957"/>
                  </a:lnTo>
                  <a:lnTo>
                    <a:pt x="24" y="2955"/>
                  </a:lnTo>
                  <a:lnTo>
                    <a:pt x="24" y="2955"/>
                  </a:lnTo>
                  <a:lnTo>
                    <a:pt x="22" y="2953"/>
                  </a:lnTo>
                  <a:lnTo>
                    <a:pt x="21" y="2952"/>
                  </a:lnTo>
                  <a:lnTo>
                    <a:pt x="20" y="2950"/>
                  </a:lnTo>
                  <a:lnTo>
                    <a:pt x="15" y="2945"/>
                  </a:lnTo>
                  <a:lnTo>
                    <a:pt x="14" y="2942"/>
                  </a:lnTo>
                  <a:lnTo>
                    <a:pt x="14" y="2941"/>
                  </a:lnTo>
                  <a:lnTo>
                    <a:pt x="13" y="2938"/>
                  </a:lnTo>
                  <a:lnTo>
                    <a:pt x="10" y="2933"/>
                  </a:lnTo>
                  <a:lnTo>
                    <a:pt x="10" y="2932"/>
                  </a:lnTo>
                  <a:lnTo>
                    <a:pt x="9" y="2931"/>
                  </a:lnTo>
                  <a:lnTo>
                    <a:pt x="9" y="2931"/>
                  </a:lnTo>
                  <a:lnTo>
                    <a:pt x="8" y="2927"/>
                  </a:lnTo>
                  <a:lnTo>
                    <a:pt x="5" y="2922"/>
                  </a:lnTo>
                  <a:lnTo>
                    <a:pt x="4" y="2920"/>
                  </a:lnTo>
                  <a:lnTo>
                    <a:pt x="4" y="2919"/>
                  </a:lnTo>
                  <a:lnTo>
                    <a:pt x="3" y="2916"/>
                  </a:lnTo>
                  <a:lnTo>
                    <a:pt x="1" y="2911"/>
                  </a:lnTo>
                  <a:lnTo>
                    <a:pt x="1" y="2909"/>
                  </a:lnTo>
                  <a:lnTo>
                    <a:pt x="1" y="2907"/>
                  </a:lnTo>
                  <a:lnTo>
                    <a:pt x="1" y="2904"/>
                  </a:lnTo>
                  <a:lnTo>
                    <a:pt x="1" y="28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2" name="Google Shape;692;p19"/>
            <p:cNvGrpSpPr/>
            <p:nvPr/>
          </p:nvGrpSpPr>
          <p:grpSpPr>
            <a:xfrm>
              <a:off x="-2005242" y="1526022"/>
              <a:ext cx="1446397" cy="2005694"/>
              <a:chOff x="-2005242" y="1526022"/>
              <a:chExt cx="1446397" cy="2005694"/>
            </a:xfrm>
          </p:grpSpPr>
          <p:sp>
            <p:nvSpPr>
              <p:cNvPr id="693" name="Google Shape;693;p19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19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5" name="Google Shape;695;p19"/>
            <p:cNvGrpSpPr/>
            <p:nvPr/>
          </p:nvGrpSpPr>
          <p:grpSpPr>
            <a:xfrm>
              <a:off x="-1894007" y="1606221"/>
              <a:ext cx="1167439" cy="1618991"/>
              <a:chOff x="-1894007" y="1606221"/>
              <a:chExt cx="1167439" cy="1618991"/>
            </a:xfrm>
          </p:grpSpPr>
          <p:sp>
            <p:nvSpPr>
              <p:cNvPr id="696" name="Google Shape;696;p19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9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8" name="Google Shape;698;p19"/>
            <p:cNvSpPr/>
            <p:nvPr/>
          </p:nvSpPr>
          <p:spPr>
            <a:xfrm>
              <a:off x="-1850072" y="1641788"/>
              <a:ext cx="947760" cy="1315278"/>
            </a:xfrm>
            <a:custGeom>
              <a:avLst/>
              <a:gdLst/>
              <a:ahLst/>
              <a:cxnLst/>
              <a:rect l="l" t="t" r="r" b="b"/>
              <a:pathLst>
                <a:path w="2718" h="3772" extrusionOk="0">
                  <a:moveTo>
                    <a:pt x="606" y="552"/>
                  </a:moveTo>
                  <a:cubicBezTo>
                    <a:pt x="1127" y="1"/>
                    <a:pt x="1887" y="149"/>
                    <a:pt x="2302" y="886"/>
                  </a:cubicBezTo>
                  <a:cubicBezTo>
                    <a:pt x="2718" y="1623"/>
                    <a:pt x="2631" y="2667"/>
                    <a:pt x="2111" y="3220"/>
                  </a:cubicBezTo>
                  <a:cubicBezTo>
                    <a:pt x="1589" y="3772"/>
                    <a:pt x="830" y="3623"/>
                    <a:pt x="415" y="2885"/>
                  </a:cubicBezTo>
                  <a:cubicBezTo>
                    <a:pt x="0" y="2150"/>
                    <a:pt x="86" y="1105"/>
                    <a:pt x="606" y="5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" name="Google Shape;699;p19"/>
          <p:cNvGrpSpPr/>
          <p:nvPr/>
        </p:nvGrpSpPr>
        <p:grpSpPr>
          <a:xfrm>
            <a:off x="8215243" y="3010919"/>
            <a:ext cx="1205952" cy="1776468"/>
            <a:chOff x="11088391" y="1801919"/>
            <a:chExt cx="1491224" cy="2196696"/>
          </a:xfrm>
        </p:grpSpPr>
        <p:sp>
          <p:nvSpPr>
            <p:cNvPr id="700" name="Google Shape;700;p19"/>
            <p:cNvSpPr/>
            <p:nvPr/>
          </p:nvSpPr>
          <p:spPr>
            <a:xfrm>
              <a:off x="11385943" y="3427786"/>
              <a:ext cx="896553" cy="57082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9"/>
            <p:cNvSpPr/>
            <p:nvPr/>
          </p:nvSpPr>
          <p:spPr>
            <a:xfrm>
              <a:off x="11758857" y="2657730"/>
              <a:ext cx="148992" cy="1083189"/>
            </a:xfrm>
            <a:custGeom>
              <a:avLst/>
              <a:gdLst/>
              <a:ahLst/>
              <a:cxnLst/>
              <a:rect l="l" t="t" r="r" b="b"/>
              <a:pathLst>
                <a:path w="344" h="2501" extrusionOk="0">
                  <a:moveTo>
                    <a:pt x="3" y="2406"/>
                  </a:moveTo>
                  <a:lnTo>
                    <a:pt x="3" y="2405"/>
                  </a:lnTo>
                  <a:lnTo>
                    <a:pt x="3" y="2400"/>
                  </a:lnTo>
                  <a:cubicBezTo>
                    <a:pt x="51" y="1886"/>
                    <a:pt x="46" y="634"/>
                    <a:pt x="93" y="120"/>
                  </a:cubicBezTo>
                  <a:cubicBezTo>
                    <a:pt x="104" y="1"/>
                    <a:pt x="195" y="226"/>
                    <a:pt x="205" y="107"/>
                  </a:cubicBezTo>
                  <a:cubicBezTo>
                    <a:pt x="261" y="740"/>
                    <a:pt x="288" y="1767"/>
                    <a:pt x="343" y="2400"/>
                  </a:cubicBezTo>
                  <a:lnTo>
                    <a:pt x="343" y="2401"/>
                  </a:lnTo>
                  <a:lnTo>
                    <a:pt x="343" y="2406"/>
                  </a:lnTo>
                  <a:lnTo>
                    <a:pt x="343" y="2411"/>
                  </a:lnTo>
                  <a:lnTo>
                    <a:pt x="341" y="2417"/>
                  </a:lnTo>
                  <a:lnTo>
                    <a:pt x="340" y="2421"/>
                  </a:lnTo>
                  <a:lnTo>
                    <a:pt x="338" y="2425"/>
                  </a:lnTo>
                  <a:lnTo>
                    <a:pt x="336" y="2430"/>
                  </a:lnTo>
                  <a:lnTo>
                    <a:pt x="334" y="2435"/>
                  </a:lnTo>
                  <a:lnTo>
                    <a:pt x="331" y="2439"/>
                  </a:lnTo>
                  <a:lnTo>
                    <a:pt x="328" y="2444"/>
                  </a:lnTo>
                  <a:lnTo>
                    <a:pt x="325" y="2449"/>
                  </a:lnTo>
                  <a:lnTo>
                    <a:pt x="320" y="2454"/>
                  </a:lnTo>
                  <a:lnTo>
                    <a:pt x="315" y="2458"/>
                  </a:lnTo>
                  <a:lnTo>
                    <a:pt x="309" y="2463"/>
                  </a:lnTo>
                  <a:lnTo>
                    <a:pt x="307" y="2465"/>
                  </a:lnTo>
                  <a:lnTo>
                    <a:pt x="295" y="2473"/>
                  </a:lnTo>
                  <a:lnTo>
                    <a:pt x="281" y="2481"/>
                  </a:lnTo>
                  <a:lnTo>
                    <a:pt x="279" y="2481"/>
                  </a:lnTo>
                  <a:lnTo>
                    <a:pt x="277" y="2482"/>
                  </a:lnTo>
                  <a:lnTo>
                    <a:pt x="264" y="2487"/>
                  </a:lnTo>
                  <a:lnTo>
                    <a:pt x="262" y="2489"/>
                  </a:lnTo>
                  <a:lnTo>
                    <a:pt x="259" y="2490"/>
                  </a:lnTo>
                  <a:lnTo>
                    <a:pt x="250" y="2492"/>
                  </a:lnTo>
                  <a:lnTo>
                    <a:pt x="246" y="2494"/>
                  </a:lnTo>
                  <a:lnTo>
                    <a:pt x="243" y="2494"/>
                  </a:lnTo>
                  <a:lnTo>
                    <a:pt x="236" y="2495"/>
                  </a:lnTo>
                  <a:lnTo>
                    <a:pt x="231" y="2496"/>
                  </a:lnTo>
                  <a:lnTo>
                    <a:pt x="228" y="2496"/>
                  </a:lnTo>
                  <a:lnTo>
                    <a:pt x="221" y="2498"/>
                  </a:lnTo>
                  <a:lnTo>
                    <a:pt x="216" y="2499"/>
                  </a:lnTo>
                  <a:lnTo>
                    <a:pt x="212" y="2499"/>
                  </a:lnTo>
                  <a:lnTo>
                    <a:pt x="206" y="2499"/>
                  </a:lnTo>
                  <a:lnTo>
                    <a:pt x="201" y="2500"/>
                  </a:lnTo>
                  <a:lnTo>
                    <a:pt x="196" y="2500"/>
                  </a:lnTo>
                  <a:lnTo>
                    <a:pt x="189" y="2500"/>
                  </a:lnTo>
                  <a:lnTo>
                    <a:pt x="185" y="2500"/>
                  </a:lnTo>
                  <a:lnTo>
                    <a:pt x="180" y="2500"/>
                  </a:lnTo>
                  <a:lnTo>
                    <a:pt x="174" y="2500"/>
                  </a:lnTo>
                  <a:lnTo>
                    <a:pt x="170" y="2500"/>
                  </a:lnTo>
                  <a:lnTo>
                    <a:pt x="165" y="2500"/>
                  </a:lnTo>
                  <a:lnTo>
                    <a:pt x="157" y="2500"/>
                  </a:lnTo>
                  <a:lnTo>
                    <a:pt x="153" y="2500"/>
                  </a:lnTo>
                  <a:lnTo>
                    <a:pt x="148" y="2500"/>
                  </a:lnTo>
                  <a:lnTo>
                    <a:pt x="139" y="2499"/>
                  </a:lnTo>
                  <a:lnTo>
                    <a:pt x="135" y="2499"/>
                  </a:lnTo>
                  <a:lnTo>
                    <a:pt x="133" y="2499"/>
                  </a:lnTo>
                  <a:lnTo>
                    <a:pt x="118" y="2496"/>
                  </a:lnTo>
                  <a:lnTo>
                    <a:pt x="116" y="2496"/>
                  </a:lnTo>
                  <a:lnTo>
                    <a:pt x="114" y="2496"/>
                  </a:lnTo>
                  <a:lnTo>
                    <a:pt x="101" y="2493"/>
                  </a:lnTo>
                  <a:lnTo>
                    <a:pt x="97" y="2493"/>
                  </a:lnTo>
                  <a:lnTo>
                    <a:pt x="81" y="2488"/>
                  </a:lnTo>
                  <a:lnTo>
                    <a:pt x="73" y="2484"/>
                  </a:lnTo>
                  <a:lnTo>
                    <a:pt x="64" y="2480"/>
                  </a:lnTo>
                  <a:lnTo>
                    <a:pt x="55" y="2474"/>
                  </a:lnTo>
                  <a:lnTo>
                    <a:pt x="55" y="2474"/>
                  </a:lnTo>
                  <a:lnTo>
                    <a:pt x="42" y="2467"/>
                  </a:lnTo>
                  <a:lnTo>
                    <a:pt x="41" y="2467"/>
                  </a:lnTo>
                  <a:lnTo>
                    <a:pt x="39" y="2464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29" y="2458"/>
                  </a:lnTo>
                  <a:lnTo>
                    <a:pt x="23" y="2453"/>
                  </a:lnTo>
                  <a:lnTo>
                    <a:pt x="21" y="2452"/>
                  </a:lnTo>
                  <a:lnTo>
                    <a:pt x="21" y="2452"/>
                  </a:lnTo>
                  <a:lnTo>
                    <a:pt x="20" y="2450"/>
                  </a:lnTo>
                  <a:lnTo>
                    <a:pt x="19" y="2450"/>
                  </a:lnTo>
                  <a:lnTo>
                    <a:pt x="17" y="2448"/>
                  </a:lnTo>
                  <a:lnTo>
                    <a:pt x="14" y="2443"/>
                  </a:lnTo>
                  <a:lnTo>
                    <a:pt x="12" y="2441"/>
                  </a:lnTo>
                  <a:lnTo>
                    <a:pt x="12" y="2441"/>
                  </a:lnTo>
                  <a:lnTo>
                    <a:pt x="11" y="2438"/>
                  </a:lnTo>
                  <a:lnTo>
                    <a:pt x="9" y="2434"/>
                  </a:lnTo>
                  <a:lnTo>
                    <a:pt x="9" y="2434"/>
                  </a:lnTo>
                  <a:lnTo>
                    <a:pt x="7" y="2433"/>
                  </a:lnTo>
                  <a:lnTo>
                    <a:pt x="7" y="2433"/>
                  </a:lnTo>
                  <a:lnTo>
                    <a:pt x="5" y="2431"/>
                  </a:lnTo>
                  <a:lnTo>
                    <a:pt x="4" y="2427"/>
                  </a:lnTo>
                  <a:lnTo>
                    <a:pt x="3" y="2426"/>
                  </a:lnTo>
                  <a:lnTo>
                    <a:pt x="3" y="2424"/>
                  </a:lnTo>
                  <a:lnTo>
                    <a:pt x="1" y="2422"/>
                  </a:lnTo>
                  <a:lnTo>
                    <a:pt x="0" y="2418"/>
                  </a:lnTo>
                  <a:lnTo>
                    <a:pt x="0" y="2417"/>
                  </a:lnTo>
                  <a:lnTo>
                    <a:pt x="0" y="2415"/>
                  </a:lnTo>
                  <a:lnTo>
                    <a:pt x="0" y="2412"/>
                  </a:lnTo>
                  <a:lnTo>
                    <a:pt x="0" y="240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2" name="Google Shape;702;p19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703" name="Google Shape;703;p19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9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5" name="Google Shape;705;p19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706" name="Google Shape;706;p19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9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8" name="Google Shape;708;p19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19"/>
          <p:cNvGrpSpPr/>
          <p:nvPr/>
        </p:nvGrpSpPr>
        <p:grpSpPr>
          <a:xfrm>
            <a:off x="8068642" y="1173018"/>
            <a:ext cx="2078153" cy="1582974"/>
            <a:chOff x="8068642" y="1173018"/>
            <a:chExt cx="2078153" cy="1582974"/>
          </a:xfrm>
        </p:grpSpPr>
        <p:grpSp>
          <p:nvGrpSpPr>
            <p:cNvPr id="710" name="Google Shape;710;p19"/>
            <p:cNvGrpSpPr/>
            <p:nvPr/>
          </p:nvGrpSpPr>
          <p:grpSpPr>
            <a:xfrm>
              <a:off x="8068642" y="1570421"/>
              <a:ext cx="2078153" cy="1185572"/>
              <a:chOff x="2791850" y="3451607"/>
              <a:chExt cx="2552700" cy="1456118"/>
            </a:xfrm>
          </p:grpSpPr>
          <p:sp>
            <p:nvSpPr>
              <p:cNvPr id="711" name="Google Shape;711;p19"/>
              <p:cNvSpPr/>
              <p:nvPr/>
            </p:nvSpPr>
            <p:spPr>
              <a:xfrm rot="808">
                <a:off x="2791850" y="4164925"/>
                <a:ext cx="2552700" cy="742500"/>
              </a:xfrm>
              <a:prstGeom prst="ellipse">
                <a:avLst/>
              </a:pr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12" name="Google Shape;712;p19"/>
              <p:cNvGrpSpPr/>
              <p:nvPr/>
            </p:nvGrpSpPr>
            <p:grpSpPr>
              <a:xfrm>
                <a:off x="3117864" y="3451607"/>
                <a:ext cx="1865247" cy="1312680"/>
                <a:chOff x="3783535" y="6828906"/>
                <a:chExt cx="1591100" cy="1119747"/>
              </a:xfrm>
            </p:grpSpPr>
            <p:grpSp>
              <p:nvGrpSpPr>
                <p:cNvPr id="713" name="Google Shape;713;p19"/>
                <p:cNvGrpSpPr/>
                <p:nvPr/>
              </p:nvGrpSpPr>
              <p:grpSpPr>
                <a:xfrm>
                  <a:off x="4167948" y="7259744"/>
                  <a:ext cx="570140" cy="638699"/>
                  <a:chOff x="4167948" y="7259744"/>
                  <a:chExt cx="570140" cy="638699"/>
                </a:xfrm>
              </p:grpSpPr>
              <p:sp>
                <p:nvSpPr>
                  <p:cNvPr id="714" name="Google Shape;714;p19"/>
                  <p:cNvSpPr/>
                  <p:nvPr/>
                </p:nvSpPr>
                <p:spPr>
                  <a:xfrm>
                    <a:off x="4167948" y="7259744"/>
                    <a:ext cx="570140" cy="638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6" h="1183" extrusionOk="0">
                        <a:moveTo>
                          <a:pt x="706" y="1053"/>
                        </a:moveTo>
                        <a:lnTo>
                          <a:pt x="990" y="1182"/>
                        </a:lnTo>
                        <a:lnTo>
                          <a:pt x="917" y="816"/>
                        </a:lnTo>
                        <a:lnTo>
                          <a:pt x="1055" y="147"/>
                        </a:lnTo>
                        <a:lnTo>
                          <a:pt x="591" y="0"/>
                        </a:lnTo>
                        <a:cubicBezTo>
                          <a:pt x="515" y="618"/>
                          <a:pt x="0" y="908"/>
                          <a:pt x="706" y="105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5" name="Google Shape;715;p19"/>
                  <p:cNvSpPr/>
                  <p:nvPr/>
                </p:nvSpPr>
                <p:spPr>
                  <a:xfrm>
                    <a:off x="4167948" y="7259744"/>
                    <a:ext cx="570140" cy="638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6" h="1183" extrusionOk="0">
                        <a:moveTo>
                          <a:pt x="706" y="1053"/>
                        </a:moveTo>
                        <a:lnTo>
                          <a:pt x="990" y="1182"/>
                        </a:lnTo>
                        <a:lnTo>
                          <a:pt x="917" y="816"/>
                        </a:lnTo>
                        <a:lnTo>
                          <a:pt x="1055" y="147"/>
                        </a:lnTo>
                        <a:lnTo>
                          <a:pt x="591" y="0"/>
                        </a:lnTo>
                        <a:cubicBezTo>
                          <a:pt x="515" y="618"/>
                          <a:pt x="0" y="908"/>
                          <a:pt x="706" y="1053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16" name="Google Shape;716;p19"/>
                <p:cNvGrpSpPr/>
                <p:nvPr/>
              </p:nvGrpSpPr>
              <p:grpSpPr>
                <a:xfrm>
                  <a:off x="4836890" y="7262984"/>
                  <a:ext cx="237558" cy="490227"/>
                  <a:chOff x="4836890" y="7262984"/>
                  <a:chExt cx="237558" cy="490227"/>
                </a:xfrm>
              </p:grpSpPr>
              <p:sp>
                <p:nvSpPr>
                  <p:cNvPr id="717" name="Google Shape;717;p19"/>
                  <p:cNvSpPr/>
                  <p:nvPr/>
                </p:nvSpPr>
                <p:spPr>
                  <a:xfrm>
                    <a:off x="4836890" y="7262984"/>
                    <a:ext cx="237558" cy="490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908" extrusionOk="0">
                        <a:moveTo>
                          <a:pt x="91" y="0"/>
                        </a:moveTo>
                        <a:lnTo>
                          <a:pt x="0" y="865"/>
                        </a:lnTo>
                        <a:lnTo>
                          <a:pt x="439" y="907"/>
                        </a:lnTo>
                        <a:lnTo>
                          <a:pt x="259" y="15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8" name="Google Shape;718;p19"/>
                  <p:cNvSpPr/>
                  <p:nvPr/>
                </p:nvSpPr>
                <p:spPr>
                  <a:xfrm>
                    <a:off x="4836890" y="7262984"/>
                    <a:ext cx="237558" cy="490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908" extrusionOk="0">
                        <a:moveTo>
                          <a:pt x="91" y="0"/>
                        </a:moveTo>
                        <a:lnTo>
                          <a:pt x="0" y="865"/>
                        </a:lnTo>
                        <a:lnTo>
                          <a:pt x="439" y="907"/>
                        </a:lnTo>
                        <a:lnTo>
                          <a:pt x="259" y="15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19" name="Google Shape;719;p19"/>
                <p:cNvSpPr/>
                <p:nvPr/>
              </p:nvSpPr>
              <p:spPr>
                <a:xfrm>
                  <a:off x="4659261" y="7262984"/>
                  <a:ext cx="242957" cy="63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" h="1177" extrusionOk="0">
                      <a:moveTo>
                        <a:pt x="80" y="1176"/>
                      </a:moveTo>
                      <a:lnTo>
                        <a:pt x="329" y="865"/>
                      </a:lnTo>
                      <a:lnTo>
                        <a:pt x="450" y="421"/>
                      </a:lnTo>
                      <a:lnTo>
                        <a:pt x="420" y="0"/>
                      </a:lnTo>
                      <a:lnTo>
                        <a:pt x="145" y="141"/>
                      </a:lnTo>
                      <a:lnTo>
                        <a:pt x="29" y="461"/>
                      </a:lnTo>
                      <a:lnTo>
                        <a:pt x="0" y="70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19"/>
                <p:cNvSpPr/>
                <p:nvPr/>
              </p:nvSpPr>
              <p:spPr>
                <a:xfrm>
                  <a:off x="4994002" y="7095615"/>
                  <a:ext cx="380633" cy="591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1095" extrusionOk="0">
                      <a:moveTo>
                        <a:pt x="488" y="1094"/>
                      </a:moveTo>
                      <a:lnTo>
                        <a:pt x="704" y="1015"/>
                      </a:lnTo>
                      <a:lnTo>
                        <a:pt x="296" y="78"/>
                      </a:lnTo>
                      <a:lnTo>
                        <a:pt x="153" y="0"/>
                      </a:lnTo>
                      <a:lnTo>
                        <a:pt x="0" y="60"/>
                      </a:lnTo>
                      <a:lnTo>
                        <a:pt x="109" y="244"/>
                      </a:lnTo>
                      <a:lnTo>
                        <a:pt x="49" y="428"/>
                      </a:lnTo>
                      <a:lnTo>
                        <a:pt x="230" y="102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19"/>
                <p:cNvSpPr/>
                <p:nvPr/>
              </p:nvSpPr>
              <p:spPr>
                <a:xfrm>
                  <a:off x="4976725" y="7227350"/>
                  <a:ext cx="281291" cy="525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974" extrusionOk="0">
                      <a:moveTo>
                        <a:pt x="180" y="973"/>
                      </a:moveTo>
                      <a:lnTo>
                        <a:pt x="520" y="850"/>
                      </a:lnTo>
                      <a:lnTo>
                        <a:pt x="356" y="302"/>
                      </a:lnTo>
                      <a:lnTo>
                        <a:pt x="155" y="189"/>
                      </a:lnTo>
                      <a:lnTo>
                        <a:pt x="141" y="0"/>
                      </a:ln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19"/>
                <p:cNvSpPr/>
                <p:nvPr/>
              </p:nvSpPr>
              <p:spPr>
                <a:xfrm>
                  <a:off x="4235436" y="7259204"/>
                  <a:ext cx="329342" cy="688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" h="1275" extrusionOk="0">
                      <a:moveTo>
                        <a:pt x="610" y="47"/>
                      </a:moveTo>
                      <a:lnTo>
                        <a:pt x="494" y="528"/>
                      </a:lnTo>
                      <a:lnTo>
                        <a:pt x="584" y="486"/>
                      </a:lnTo>
                      <a:lnTo>
                        <a:pt x="534" y="871"/>
                      </a:lnTo>
                      <a:lnTo>
                        <a:pt x="581" y="1053"/>
                      </a:lnTo>
                      <a:lnTo>
                        <a:pt x="411" y="1275"/>
                      </a:lnTo>
                      <a:cubicBezTo>
                        <a:pt x="0" y="775"/>
                        <a:pt x="259" y="510"/>
                        <a:pt x="46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19"/>
                <p:cNvSpPr/>
                <p:nvPr/>
              </p:nvSpPr>
              <p:spPr>
                <a:xfrm>
                  <a:off x="4085882" y="7186318"/>
                  <a:ext cx="401689" cy="762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" h="1412" extrusionOk="0">
                      <a:moveTo>
                        <a:pt x="0" y="1335"/>
                      </a:moveTo>
                      <a:lnTo>
                        <a:pt x="688" y="1411"/>
                      </a:lnTo>
                      <a:lnTo>
                        <a:pt x="614" y="706"/>
                      </a:lnTo>
                      <a:lnTo>
                        <a:pt x="743" y="136"/>
                      </a:lnTo>
                      <a:lnTo>
                        <a:pt x="290" y="1"/>
                      </a:lnTo>
                      <a:lnTo>
                        <a:pt x="25" y="67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24" name="Google Shape;724;p19"/>
                <p:cNvGrpSpPr/>
                <p:nvPr/>
              </p:nvGrpSpPr>
              <p:grpSpPr>
                <a:xfrm>
                  <a:off x="3883958" y="7186318"/>
                  <a:ext cx="358497" cy="720763"/>
                  <a:chOff x="3883958" y="7186318"/>
                  <a:chExt cx="358497" cy="720763"/>
                </a:xfrm>
              </p:grpSpPr>
              <p:sp>
                <p:nvSpPr>
                  <p:cNvPr id="725" name="Google Shape;725;p19"/>
                  <p:cNvSpPr/>
                  <p:nvPr/>
                </p:nvSpPr>
                <p:spPr>
                  <a:xfrm>
                    <a:off x="3883958" y="7186318"/>
                    <a:ext cx="358497" cy="720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" h="1335" extrusionOk="0">
                        <a:moveTo>
                          <a:pt x="120" y="45"/>
                        </a:moveTo>
                        <a:lnTo>
                          <a:pt x="664" y="1"/>
                        </a:lnTo>
                        <a:lnTo>
                          <a:pt x="524" y="529"/>
                        </a:lnTo>
                        <a:lnTo>
                          <a:pt x="528" y="838"/>
                        </a:lnTo>
                        <a:lnTo>
                          <a:pt x="374" y="1335"/>
                        </a:lnTo>
                        <a:lnTo>
                          <a:pt x="208" y="1242"/>
                        </a:lnTo>
                        <a:lnTo>
                          <a:pt x="0" y="88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6" name="Google Shape;726;p19"/>
                  <p:cNvSpPr/>
                  <p:nvPr/>
                </p:nvSpPr>
                <p:spPr>
                  <a:xfrm>
                    <a:off x="3883958" y="7186318"/>
                    <a:ext cx="358497" cy="720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" h="1335" extrusionOk="0">
                        <a:moveTo>
                          <a:pt x="120" y="45"/>
                        </a:moveTo>
                        <a:lnTo>
                          <a:pt x="664" y="1"/>
                        </a:lnTo>
                        <a:lnTo>
                          <a:pt x="524" y="529"/>
                        </a:lnTo>
                        <a:lnTo>
                          <a:pt x="528" y="838"/>
                        </a:lnTo>
                        <a:lnTo>
                          <a:pt x="374" y="1335"/>
                        </a:lnTo>
                        <a:lnTo>
                          <a:pt x="208" y="1242"/>
                        </a:lnTo>
                        <a:lnTo>
                          <a:pt x="0" y="880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27" name="Google Shape;727;p19"/>
                <p:cNvGrpSpPr/>
                <p:nvPr/>
              </p:nvGrpSpPr>
              <p:grpSpPr>
                <a:xfrm>
                  <a:off x="3783535" y="7210614"/>
                  <a:ext cx="282370" cy="646257"/>
                  <a:chOff x="3783535" y="7210614"/>
                  <a:chExt cx="282370" cy="646257"/>
                </a:xfrm>
              </p:grpSpPr>
              <p:sp>
                <p:nvSpPr>
                  <p:cNvPr id="728" name="Google Shape;728;p19"/>
                  <p:cNvSpPr/>
                  <p:nvPr/>
                </p:nvSpPr>
                <p:spPr>
                  <a:xfrm>
                    <a:off x="3783535" y="7210614"/>
                    <a:ext cx="282370" cy="646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" h="1197" extrusionOk="0">
                        <a:moveTo>
                          <a:pt x="394" y="1197"/>
                        </a:moveTo>
                        <a:lnTo>
                          <a:pt x="318" y="741"/>
                        </a:lnTo>
                        <a:lnTo>
                          <a:pt x="522" y="338"/>
                        </a:lnTo>
                        <a:lnTo>
                          <a:pt x="306" y="0"/>
                        </a:lnTo>
                        <a:lnTo>
                          <a:pt x="40" y="590"/>
                        </a:lnTo>
                        <a:lnTo>
                          <a:pt x="0" y="876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9" name="Google Shape;729;p19"/>
                  <p:cNvSpPr/>
                  <p:nvPr/>
                </p:nvSpPr>
                <p:spPr>
                  <a:xfrm>
                    <a:off x="3783535" y="7210614"/>
                    <a:ext cx="282370" cy="646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" h="1197" extrusionOk="0">
                        <a:moveTo>
                          <a:pt x="394" y="1197"/>
                        </a:moveTo>
                        <a:lnTo>
                          <a:pt x="318" y="741"/>
                        </a:lnTo>
                        <a:lnTo>
                          <a:pt x="522" y="338"/>
                        </a:lnTo>
                        <a:lnTo>
                          <a:pt x="306" y="0"/>
                        </a:lnTo>
                        <a:lnTo>
                          <a:pt x="40" y="590"/>
                        </a:lnTo>
                        <a:lnTo>
                          <a:pt x="0" y="876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30" name="Google Shape;730;p19"/>
                <p:cNvGrpSpPr/>
                <p:nvPr/>
              </p:nvGrpSpPr>
              <p:grpSpPr>
                <a:xfrm>
                  <a:off x="3948746" y="6828906"/>
                  <a:ext cx="1128401" cy="510203"/>
                  <a:chOff x="3948746" y="6828906"/>
                  <a:chExt cx="1128401" cy="510203"/>
                </a:xfrm>
              </p:grpSpPr>
              <p:sp>
                <p:nvSpPr>
                  <p:cNvPr id="731" name="Google Shape;731;p19"/>
                  <p:cNvSpPr/>
                  <p:nvPr/>
                </p:nvSpPr>
                <p:spPr>
                  <a:xfrm>
                    <a:off x="3948746" y="6828906"/>
                    <a:ext cx="1128401" cy="510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0" h="945" extrusionOk="0">
                        <a:moveTo>
                          <a:pt x="129" y="509"/>
                        </a:moveTo>
                        <a:lnTo>
                          <a:pt x="227" y="583"/>
                        </a:lnTo>
                        <a:lnTo>
                          <a:pt x="0" y="707"/>
                        </a:lnTo>
                        <a:lnTo>
                          <a:pt x="484" y="814"/>
                        </a:lnTo>
                        <a:lnTo>
                          <a:pt x="997" y="798"/>
                        </a:lnTo>
                        <a:lnTo>
                          <a:pt x="1461" y="945"/>
                        </a:lnTo>
                        <a:lnTo>
                          <a:pt x="1736" y="804"/>
                        </a:lnTo>
                        <a:lnTo>
                          <a:pt x="1904" y="819"/>
                        </a:lnTo>
                        <a:lnTo>
                          <a:pt x="2045" y="738"/>
                        </a:lnTo>
                        <a:lnTo>
                          <a:pt x="1936" y="554"/>
                        </a:lnTo>
                        <a:lnTo>
                          <a:pt x="2089" y="494"/>
                        </a:lnTo>
                        <a:lnTo>
                          <a:pt x="1841" y="363"/>
                        </a:lnTo>
                        <a:lnTo>
                          <a:pt x="1629" y="365"/>
                        </a:lnTo>
                        <a:lnTo>
                          <a:pt x="84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2" name="Google Shape;732;p19"/>
                  <p:cNvSpPr/>
                  <p:nvPr/>
                </p:nvSpPr>
                <p:spPr>
                  <a:xfrm>
                    <a:off x="3948746" y="6828906"/>
                    <a:ext cx="1128401" cy="510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0" h="945" extrusionOk="0">
                        <a:moveTo>
                          <a:pt x="129" y="509"/>
                        </a:moveTo>
                        <a:lnTo>
                          <a:pt x="227" y="583"/>
                        </a:lnTo>
                        <a:lnTo>
                          <a:pt x="0" y="707"/>
                        </a:lnTo>
                        <a:lnTo>
                          <a:pt x="484" y="814"/>
                        </a:lnTo>
                        <a:lnTo>
                          <a:pt x="997" y="798"/>
                        </a:lnTo>
                        <a:lnTo>
                          <a:pt x="1461" y="945"/>
                        </a:lnTo>
                        <a:lnTo>
                          <a:pt x="1736" y="804"/>
                        </a:lnTo>
                        <a:lnTo>
                          <a:pt x="1904" y="819"/>
                        </a:lnTo>
                        <a:lnTo>
                          <a:pt x="2045" y="738"/>
                        </a:lnTo>
                        <a:lnTo>
                          <a:pt x="1936" y="554"/>
                        </a:lnTo>
                        <a:lnTo>
                          <a:pt x="2089" y="494"/>
                        </a:lnTo>
                        <a:lnTo>
                          <a:pt x="1841" y="363"/>
                        </a:lnTo>
                        <a:lnTo>
                          <a:pt x="1629" y="365"/>
                        </a:lnTo>
                        <a:lnTo>
                          <a:pt x="847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33" name="Google Shape;733;p19"/>
            <p:cNvGrpSpPr/>
            <p:nvPr/>
          </p:nvGrpSpPr>
          <p:grpSpPr>
            <a:xfrm>
              <a:off x="8622215" y="1173018"/>
              <a:ext cx="951397" cy="807402"/>
              <a:chOff x="1423010" y="5733745"/>
              <a:chExt cx="1491218" cy="1265520"/>
            </a:xfrm>
          </p:grpSpPr>
          <p:sp>
            <p:nvSpPr>
              <p:cNvPr id="734" name="Google Shape;734;p19"/>
              <p:cNvSpPr/>
              <p:nvPr/>
            </p:nvSpPr>
            <p:spPr>
              <a:xfrm>
                <a:off x="1957516" y="6173762"/>
                <a:ext cx="354178" cy="74829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386" extrusionOk="0">
                    <a:moveTo>
                      <a:pt x="535" y="1382"/>
                    </a:moveTo>
                    <a:lnTo>
                      <a:pt x="129" y="1386"/>
                    </a:lnTo>
                    <a:lnTo>
                      <a:pt x="144" y="1070"/>
                    </a:lnTo>
                    <a:lnTo>
                      <a:pt x="0" y="978"/>
                    </a:lnTo>
                    <a:lnTo>
                      <a:pt x="0" y="177"/>
                    </a:lnTo>
                    <a:lnTo>
                      <a:pt x="655" y="0"/>
                    </a:lnTo>
                    <a:lnTo>
                      <a:pt x="605" y="6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19"/>
              <p:cNvSpPr/>
              <p:nvPr/>
            </p:nvSpPr>
            <p:spPr>
              <a:xfrm>
                <a:off x="1610897" y="6120852"/>
                <a:ext cx="245117" cy="70024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297" extrusionOk="0">
                    <a:moveTo>
                      <a:pt x="444" y="75"/>
                    </a:moveTo>
                    <a:lnTo>
                      <a:pt x="453" y="1241"/>
                    </a:lnTo>
                    <a:lnTo>
                      <a:pt x="1" y="129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36" name="Google Shape;736;p19"/>
              <p:cNvGrpSpPr/>
              <p:nvPr/>
            </p:nvGrpSpPr>
            <p:grpSpPr>
              <a:xfrm>
                <a:off x="1789066" y="6160804"/>
                <a:ext cx="305586" cy="761255"/>
                <a:chOff x="1789066" y="6160804"/>
                <a:chExt cx="305586" cy="761255"/>
              </a:xfrm>
            </p:grpSpPr>
            <p:sp>
              <p:nvSpPr>
                <p:cNvPr id="737" name="Google Shape;737;p19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8" name="Google Shape;738;p19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39" name="Google Shape;739;p19"/>
              <p:cNvGrpSpPr/>
              <p:nvPr/>
            </p:nvGrpSpPr>
            <p:grpSpPr>
              <a:xfrm>
                <a:off x="1423010" y="6120852"/>
                <a:ext cx="262934" cy="700247"/>
                <a:chOff x="1423010" y="6120852"/>
                <a:chExt cx="262934" cy="700247"/>
              </a:xfrm>
            </p:grpSpPr>
            <p:sp>
              <p:nvSpPr>
                <p:cNvPr id="740" name="Google Shape;740;p19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41;p19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2" name="Google Shape;742;p19"/>
              <p:cNvSpPr/>
              <p:nvPr/>
            </p:nvSpPr>
            <p:spPr>
              <a:xfrm>
                <a:off x="2550332" y="5956723"/>
                <a:ext cx="192746" cy="15063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79" extrusionOk="0">
                    <a:moveTo>
                      <a:pt x="274" y="1"/>
                    </a:moveTo>
                    <a:lnTo>
                      <a:pt x="357" y="278"/>
                    </a:ln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3" name="Google Shape;743;p19"/>
              <p:cNvGrpSpPr/>
              <p:nvPr/>
            </p:nvGrpSpPr>
            <p:grpSpPr>
              <a:xfrm>
                <a:off x="2246365" y="6067402"/>
                <a:ext cx="369295" cy="882193"/>
                <a:chOff x="2246365" y="6067402"/>
                <a:chExt cx="369295" cy="882193"/>
              </a:xfrm>
            </p:grpSpPr>
            <p:sp>
              <p:nvSpPr>
                <p:cNvPr id="744" name="Google Shape;744;p19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45;p19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46" name="Google Shape;746;p19"/>
              <p:cNvSpPr/>
              <p:nvPr/>
            </p:nvSpPr>
            <p:spPr>
              <a:xfrm>
                <a:off x="2471506" y="6098176"/>
                <a:ext cx="299647" cy="8514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77" extrusionOk="0">
                    <a:moveTo>
                      <a:pt x="555" y="1"/>
                    </a:moveTo>
                    <a:lnTo>
                      <a:pt x="55" y="145"/>
                    </a:lnTo>
                    <a:lnTo>
                      <a:pt x="1" y="561"/>
                    </a:lnTo>
                    <a:lnTo>
                      <a:pt x="133" y="1056"/>
                    </a:lnTo>
                    <a:lnTo>
                      <a:pt x="259" y="1577"/>
                    </a:lnTo>
                    <a:lnTo>
                      <a:pt x="486" y="1421"/>
                    </a:lnTo>
                    <a:lnTo>
                      <a:pt x="551" y="9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19"/>
              <p:cNvSpPr/>
              <p:nvPr/>
            </p:nvSpPr>
            <p:spPr>
              <a:xfrm>
                <a:off x="2650754" y="6098176"/>
                <a:ext cx="263474" cy="76611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419" extrusionOk="0">
                    <a:moveTo>
                      <a:pt x="392" y="1354"/>
                    </a:moveTo>
                    <a:lnTo>
                      <a:pt x="154" y="1419"/>
                    </a:lnTo>
                    <a:lnTo>
                      <a:pt x="209" y="989"/>
                    </a:lnTo>
                    <a:lnTo>
                      <a:pt x="0" y="451"/>
                    </a:lnTo>
                    <a:lnTo>
                      <a:pt x="223" y="1"/>
                    </a:lnTo>
                    <a:lnTo>
                      <a:pt x="228" y="453"/>
                    </a:lnTo>
                    <a:lnTo>
                      <a:pt x="487" y="64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8" name="Google Shape;748;p19"/>
              <p:cNvGrpSpPr/>
              <p:nvPr/>
            </p:nvGrpSpPr>
            <p:grpSpPr>
              <a:xfrm>
                <a:off x="1608198" y="5733745"/>
                <a:ext cx="1162955" cy="817405"/>
                <a:chOff x="1608198" y="5733745"/>
                <a:chExt cx="1162955" cy="817405"/>
              </a:xfrm>
            </p:grpSpPr>
            <p:sp>
              <p:nvSpPr>
                <p:cNvPr id="749" name="Google Shape;749;p19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750;p19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51" name="Google Shape;751;p19"/>
              <p:cNvGrpSpPr/>
              <p:nvPr/>
            </p:nvGrpSpPr>
            <p:grpSpPr>
              <a:xfrm>
                <a:off x="1423010" y="5945925"/>
                <a:ext cx="271572" cy="786631"/>
                <a:chOff x="1423010" y="5945925"/>
                <a:chExt cx="271572" cy="786631"/>
              </a:xfrm>
            </p:grpSpPr>
            <p:sp>
              <p:nvSpPr>
                <p:cNvPr id="752" name="Google Shape;752;p19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53;p19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54" name="Google Shape;754;p19"/>
              <p:cNvSpPr/>
              <p:nvPr/>
            </p:nvSpPr>
            <p:spPr>
              <a:xfrm>
                <a:off x="2246365" y="6471785"/>
                <a:ext cx="245657" cy="52748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77" extrusionOk="0">
                    <a:moveTo>
                      <a:pt x="70" y="147"/>
                    </a:moveTo>
                    <a:lnTo>
                      <a:pt x="0" y="830"/>
                    </a:lnTo>
                    <a:lnTo>
                      <a:pt x="196" y="977"/>
                    </a:lnTo>
                    <a:lnTo>
                      <a:pt x="455" y="966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5" name="Google Shape;755;p19"/>
              <p:cNvGrpSpPr/>
              <p:nvPr/>
            </p:nvGrpSpPr>
            <p:grpSpPr>
              <a:xfrm>
                <a:off x="2246365" y="6550610"/>
                <a:ext cx="105821" cy="448655"/>
                <a:chOff x="2246365" y="6550610"/>
                <a:chExt cx="105821" cy="448655"/>
              </a:xfrm>
            </p:grpSpPr>
            <p:sp>
              <p:nvSpPr>
                <p:cNvPr id="756" name="Google Shape;756;p19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57;p19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758" name="Google Shape;758;p19"/>
          <p:cNvGrpSpPr/>
          <p:nvPr/>
        </p:nvGrpSpPr>
        <p:grpSpPr>
          <a:xfrm>
            <a:off x="-1598322" y="3167516"/>
            <a:ext cx="2745900" cy="2046385"/>
            <a:chOff x="-1598322" y="3167516"/>
            <a:chExt cx="2745900" cy="2046385"/>
          </a:xfrm>
        </p:grpSpPr>
        <p:sp>
          <p:nvSpPr>
            <p:cNvPr id="759" name="Google Shape;759;p19"/>
            <p:cNvSpPr/>
            <p:nvPr/>
          </p:nvSpPr>
          <p:spPr>
            <a:xfrm rot="1127">
              <a:off x="-1598322" y="4608952"/>
              <a:ext cx="2745900" cy="6045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0" name="Google Shape;760;p19"/>
            <p:cNvGrpSpPr/>
            <p:nvPr/>
          </p:nvGrpSpPr>
          <p:grpSpPr>
            <a:xfrm>
              <a:off x="-1495675" y="3766506"/>
              <a:ext cx="2412843" cy="1439467"/>
              <a:chOff x="6945179" y="6413574"/>
              <a:chExt cx="3043444" cy="1815675"/>
            </a:xfrm>
          </p:grpSpPr>
          <p:grpSp>
            <p:nvGrpSpPr>
              <p:cNvPr id="761" name="Google Shape;761;p19"/>
              <p:cNvGrpSpPr/>
              <p:nvPr/>
            </p:nvGrpSpPr>
            <p:grpSpPr>
              <a:xfrm>
                <a:off x="8557875" y="6991265"/>
                <a:ext cx="460539" cy="1058199"/>
                <a:chOff x="8557875" y="6991265"/>
                <a:chExt cx="460539" cy="1058199"/>
              </a:xfrm>
            </p:grpSpPr>
            <p:sp>
              <p:nvSpPr>
                <p:cNvPr id="762" name="Google Shape;762;p19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" name="Google Shape;763;p19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" name="Google Shape;764;p19"/>
              <p:cNvGrpSpPr/>
              <p:nvPr/>
            </p:nvGrpSpPr>
            <p:grpSpPr>
              <a:xfrm>
                <a:off x="8081679" y="6722396"/>
                <a:ext cx="577158" cy="1303313"/>
                <a:chOff x="8081679" y="6722396"/>
                <a:chExt cx="577158" cy="1303313"/>
              </a:xfrm>
            </p:grpSpPr>
            <p:sp>
              <p:nvSpPr>
                <p:cNvPr id="765" name="Google Shape;765;p19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" name="Google Shape;766;p19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67" name="Google Shape;767;p19"/>
              <p:cNvSpPr/>
              <p:nvPr/>
            </p:nvSpPr>
            <p:spPr>
              <a:xfrm>
                <a:off x="7396540" y="6674885"/>
                <a:ext cx="488614" cy="1146202"/>
              </a:xfrm>
              <a:custGeom>
                <a:avLst/>
                <a:gdLst/>
                <a:ahLst/>
                <a:cxnLst/>
                <a:rect l="l" t="t" r="r" b="b"/>
                <a:pathLst>
                  <a:path w="905" h="2123" extrusionOk="0">
                    <a:moveTo>
                      <a:pt x="0" y="1771"/>
                    </a:moveTo>
                    <a:lnTo>
                      <a:pt x="401" y="2122"/>
                    </a:lnTo>
                    <a:lnTo>
                      <a:pt x="904" y="0"/>
                    </a:lnTo>
                    <a:lnTo>
                      <a:pt x="716" y="391"/>
                    </a:lnTo>
                    <a:lnTo>
                      <a:pt x="529" y="459"/>
                    </a:lnTo>
                    <a:lnTo>
                      <a:pt x="489" y="867"/>
                    </a:lnTo>
                    <a:lnTo>
                      <a:pt x="308" y="99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8" name="Google Shape;768;p19"/>
              <p:cNvGrpSpPr/>
              <p:nvPr/>
            </p:nvGrpSpPr>
            <p:grpSpPr>
              <a:xfrm>
                <a:off x="7613042" y="6674885"/>
                <a:ext cx="378473" cy="1215849"/>
                <a:chOff x="7613042" y="6674885"/>
                <a:chExt cx="378473" cy="1215849"/>
              </a:xfrm>
            </p:grpSpPr>
            <p:sp>
              <p:nvSpPr>
                <p:cNvPr id="769" name="Google Shape;769;p19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" name="Google Shape;770;p19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" name="Google Shape;771;p19"/>
              <p:cNvGrpSpPr/>
              <p:nvPr/>
            </p:nvGrpSpPr>
            <p:grpSpPr>
              <a:xfrm>
                <a:off x="9160949" y="7066850"/>
                <a:ext cx="341760" cy="968036"/>
                <a:chOff x="9160949" y="7066850"/>
                <a:chExt cx="341760" cy="968036"/>
              </a:xfrm>
            </p:grpSpPr>
            <p:sp>
              <p:nvSpPr>
                <p:cNvPr id="772" name="Google Shape;772;p19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" name="Google Shape;773;p19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4" name="Google Shape;774;p19"/>
              <p:cNvSpPr/>
              <p:nvPr/>
            </p:nvSpPr>
            <p:spPr>
              <a:xfrm>
                <a:off x="8878579" y="7066850"/>
                <a:ext cx="375234" cy="982613"/>
              </a:xfrm>
              <a:custGeom>
                <a:avLst/>
                <a:gdLst/>
                <a:ahLst/>
                <a:cxnLst/>
                <a:rect l="l" t="t" r="r" b="b"/>
                <a:pathLst>
                  <a:path w="695" h="1820" extrusionOk="0">
                    <a:moveTo>
                      <a:pt x="79" y="1820"/>
                    </a:moveTo>
                    <a:lnTo>
                      <a:pt x="523" y="1576"/>
                    </a:lnTo>
                    <a:lnTo>
                      <a:pt x="695" y="789"/>
                    </a:lnTo>
                    <a:lnTo>
                      <a:pt x="653" y="0"/>
                    </a:lnTo>
                    <a:lnTo>
                      <a:pt x="259" y="112"/>
                    </a:lnTo>
                    <a:lnTo>
                      <a:pt x="259" y="547"/>
                    </a:lnTo>
                    <a:lnTo>
                      <a:pt x="1" y="821"/>
                    </a:lnTo>
                    <a:lnTo>
                      <a:pt x="135" y="12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19"/>
              <p:cNvSpPr/>
              <p:nvPr/>
            </p:nvSpPr>
            <p:spPr>
              <a:xfrm>
                <a:off x="9386090" y="6815258"/>
                <a:ext cx="602534" cy="1153761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137" extrusionOk="0">
                    <a:moveTo>
                      <a:pt x="702" y="2136"/>
                    </a:moveTo>
                    <a:lnTo>
                      <a:pt x="1116" y="1529"/>
                    </a:lnTo>
                    <a:lnTo>
                      <a:pt x="834" y="54"/>
                    </a:lnTo>
                    <a:lnTo>
                      <a:pt x="425" y="189"/>
                    </a:lnTo>
                    <a:lnTo>
                      <a:pt x="222" y="1"/>
                    </a:lnTo>
                    <a:lnTo>
                      <a:pt x="1" y="64"/>
                    </a:lnTo>
                    <a:lnTo>
                      <a:pt x="157" y="437"/>
                    </a:lnTo>
                    <a:lnTo>
                      <a:pt x="72" y="764"/>
                    </a:lnTo>
                    <a:lnTo>
                      <a:pt x="331" y="193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6" name="Google Shape;776;p19"/>
              <p:cNvGrpSpPr/>
              <p:nvPr/>
            </p:nvGrpSpPr>
            <p:grpSpPr>
              <a:xfrm>
                <a:off x="9362874" y="7050653"/>
                <a:ext cx="402769" cy="984233"/>
                <a:chOff x="9362874" y="7050653"/>
                <a:chExt cx="402769" cy="984233"/>
              </a:xfrm>
            </p:grpSpPr>
            <p:sp>
              <p:nvSpPr>
                <p:cNvPr id="777" name="Google Shape;777;p19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" name="Google Shape;778;p19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" name="Google Shape;779;p19"/>
              <p:cNvGrpSpPr/>
              <p:nvPr/>
            </p:nvGrpSpPr>
            <p:grpSpPr>
              <a:xfrm>
                <a:off x="7884614" y="6413574"/>
                <a:ext cx="1951757" cy="799588"/>
                <a:chOff x="7884614" y="5118174"/>
                <a:chExt cx="1951757" cy="799588"/>
              </a:xfrm>
            </p:grpSpPr>
            <p:sp>
              <p:nvSpPr>
                <p:cNvPr id="780" name="Google Shape;780;p19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" name="Google Shape;781;p19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2" name="Google Shape;782;p19"/>
              <p:cNvSpPr/>
              <p:nvPr/>
            </p:nvSpPr>
            <p:spPr>
              <a:xfrm>
                <a:off x="9017875" y="7066850"/>
                <a:ext cx="235938" cy="9016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670" extrusionOk="0">
                    <a:moveTo>
                      <a:pt x="1" y="112"/>
                    </a:moveTo>
                    <a:lnTo>
                      <a:pt x="298" y="533"/>
                    </a:lnTo>
                    <a:lnTo>
                      <a:pt x="146" y="485"/>
                    </a:lnTo>
                    <a:lnTo>
                      <a:pt x="252" y="986"/>
                    </a:lnTo>
                    <a:lnTo>
                      <a:pt x="74" y="1252"/>
                    </a:lnTo>
                    <a:lnTo>
                      <a:pt x="98" y="1669"/>
                    </a:lnTo>
                    <a:lnTo>
                      <a:pt x="265" y="1576"/>
                    </a:lnTo>
                    <a:lnTo>
                      <a:pt x="437" y="789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" name="Google Shape;783;p19"/>
              <p:cNvGrpSpPr/>
              <p:nvPr/>
            </p:nvGrpSpPr>
            <p:grpSpPr>
              <a:xfrm>
                <a:off x="7934825" y="6498338"/>
                <a:ext cx="126338" cy="152791"/>
                <a:chOff x="7934825" y="6498338"/>
                <a:chExt cx="126338" cy="152791"/>
              </a:xfrm>
            </p:grpSpPr>
            <p:sp>
              <p:nvSpPr>
                <p:cNvPr id="784" name="Google Shape;784;p19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85;p19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6" name="Google Shape;786;p19"/>
              <p:cNvSpPr/>
              <p:nvPr/>
            </p:nvSpPr>
            <p:spPr>
              <a:xfrm>
                <a:off x="8421279" y="6991265"/>
                <a:ext cx="298028" cy="103444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1916" extrusionOk="0">
                    <a:moveTo>
                      <a:pt x="193" y="250"/>
                    </a:moveTo>
                    <a:lnTo>
                      <a:pt x="179" y="677"/>
                    </a:lnTo>
                    <a:lnTo>
                      <a:pt x="43" y="622"/>
                    </a:lnTo>
                    <a:lnTo>
                      <a:pt x="164" y="1429"/>
                    </a:lnTo>
                    <a:lnTo>
                      <a:pt x="0" y="1613"/>
                    </a:lnTo>
                    <a:lnTo>
                      <a:pt x="201" y="1916"/>
                    </a:lnTo>
                    <a:lnTo>
                      <a:pt x="361" y="1831"/>
                    </a:lnTo>
                    <a:lnTo>
                      <a:pt x="551" y="734"/>
                    </a:lnTo>
                    <a:lnTo>
                      <a:pt x="454" y="1"/>
                    </a:lnTo>
                    <a:lnTo>
                      <a:pt x="294" y="1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7" name="Google Shape;787;p19"/>
              <p:cNvGrpSpPr/>
              <p:nvPr/>
            </p:nvGrpSpPr>
            <p:grpSpPr>
              <a:xfrm>
                <a:off x="7879755" y="6849812"/>
                <a:ext cx="192206" cy="685670"/>
                <a:chOff x="7879755" y="6849812"/>
                <a:chExt cx="192206" cy="685670"/>
              </a:xfrm>
            </p:grpSpPr>
            <p:sp>
              <p:nvSpPr>
                <p:cNvPr id="788" name="Google Shape;788;p19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19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rgbClr val="000000">
                    <a:alpha val="391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0" name="Google Shape;790;p19"/>
              <p:cNvSpPr/>
              <p:nvPr/>
            </p:nvSpPr>
            <p:spPr>
              <a:xfrm>
                <a:off x="9577756" y="7094925"/>
                <a:ext cx="295868" cy="59226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97" extrusionOk="0">
                    <a:moveTo>
                      <a:pt x="0" y="98"/>
                    </a:moveTo>
                    <a:lnTo>
                      <a:pt x="129" y="327"/>
                    </a:lnTo>
                    <a:lnTo>
                      <a:pt x="259" y="355"/>
                    </a:lnTo>
                    <a:lnTo>
                      <a:pt x="259" y="729"/>
                    </a:lnTo>
                    <a:lnTo>
                      <a:pt x="548" y="1096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1" name="Google Shape;791;p19"/>
              <p:cNvGrpSpPr/>
              <p:nvPr/>
            </p:nvGrpSpPr>
            <p:grpSpPr>
              <a:xfrm>
                <a:off x="7550953" y="7304405"/>
                <a:ext cx="221361" cy="866535"/>
                <a:chOff x="7550953" y="7304405"/>
                <a:chExt cx="221361" cy="866535"/>
              </a:xfrm>
            </p:grpSpPr>
            <p:sp>
              <p:nvSpPr>
                <p:cNvPr id="792" name="Google Shape;792;p19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793;p19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4" name="Google Shape;794;p19"/>
              <p:cNvSpPr/>
              <p:nvPr/>
            </p:nvSpPr>
            <p:spPr>
              <a:xfrm>
                <a:off x="7865177" y="7257974"/>
                <a:ext cx="204624" cy="786091"/>
              </a:xfrm>
              <a:custGeom>
                <a:avLst/>
                <a:gdLst/>
                <a:ahLst/>
                <a:cxnLst/>
                <a:rect l="l" t="t" r="r" b="b"/>
                <a:pathLst>
                  <a:path w="379" h="1456" extrusionOk="0">
                    <a:moveTo>
                      <a:pt x="0" y="80"/>
                    </a:moveTo>
                    <a:lnTo>
                      <a:pt x="91" y="1456"/>
                    </a:lnTo>
                    <a:lnTo>
                      <a:pt x="378" y="1392"/>
                    </a:lnTo>
                    <a:lnTo>
                      <a:pt x="3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>
                <a:off x="7631938" y="7301166"/>
                <a:ext cx="285610" cy="750458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390" extrusionOk="0">
                    <a:moveTo>
                      <a:pt x="145" y="1389"/>
                    </a:moveTo>
                    <a:lnTo>
                      <a:pt x="523" y="1376"/>
                    </a:lnTo>
                    <a:lnTo>
                      <a:pt x="528" y="616"/>
                    </a:lnTo>
                    <a:lnTo>
                      <a:pt x="432" y="0"/>
                    </a:lnTo>
                    <a:lnTo>
                      <a:pt x="0" y="200"/>
                    </a:lnTo>
                    <a:lnTo>
                      <a:pt x="158" y="672"/>
                    </a:lnTo>
                    <a:lnTo>
                      <a:pt x="133" y="102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6" name="Google Shape;796;p19"/>
              <p:cNvGrpSpPr/>
              <p:nvPr/>
            </p:nvGrpSpPr>
            <p:grpSpPr>
              <a:xfrm>
                <a:off x="7998534" y="7032837"/>
                <a:ext cx="287229" cy="1032284"/>
                <a:chOff x="7998534" y="7032837"/>
                <a:chExt cx="287229" cy="1032284"/>
              </a:xfrm>
            </p:grpSpPr>
            <p:sp>
              <p:nvSpPr>
                <p:cNvPr id="797" name="Google Shape;797;p19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" name="Google Shape;798;p19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9" name="Google Shape;799;p19"/>
              <p:cNvSpPr/>
              <p:nvPr/>
            </p:nvSpPr>
            <p:spPr>
              <a:xfrm>
                <a:off x="8005553" y="7257974"/>
                <a:ext cx="200845" cy="807147"/>
              </a:xfrm>
              <a:custGeom>
                <a:avLst/>
                <a:gdLst/>
                <a:ahLst/>
                <a:cxnLst/>
                <a:rect l="l" t="t" r="r" b="b"/>
                <a:pathLst>
                  <a:path w="372" h="1495" extrusionOk="0">
                    <a:moveTo>
                      <a:pt x="118" y="1392"/>
                    </a:moveTo>
                    <a:lnTo>
                      <a:pt x="372" y="1495"/>
                    </a:lnTo>
                    <a:lnTo>
                      <a:pt x="300" y="771"/>
                    </a:lnTo>
                    <a:lnTo>
                      <a:pt x="97" y="273"/>
                    </a:lnTo>
                    <a:lnTo>
                      <a:pt x="83" y="1"/>
                    </a:lnTo>
                    <a:lnTo>
                      <a:pt x="1" y="44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0" name="Google Shape;800;p19"/>
              <p:cNvGrpSpPr/>
              <p:nvPr/>
            </p:nvGrpSpPr>
            <p:grpSpPr>
              <a:xfrm>
                <a:off x="7101752" y="7081428"/>
                <a:ext cx="254295" cy="143613"/>
                <a:chOff x="7101752" y="7081428"/>
                <a:chExt cx="254295" cy="143613"/>
              </a:xfrm>
            </p:grpSpPr>
            <p:sp>
              <p:nvSpPr>
                <p:cNvPr id="801" name="Google Shape;801;p19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" name="Google Shape;802;p19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" name="Google Shape;803;p19"/>
              <p:cNvGrpSpPr/>
              <p:nvPr/>
            </p:nvGrpSpPr>
            <p:grpSpPr>
              <a:xfrm>
                <a:off x="7018066" y="7234219"/>
                <a:ext cx="314765" cy="995031"/>
                <a:chOff x="7018066" y="7234219"/>
                <a:chExt cx="314765" cy="995031"/>
              </a:xfrm>
            </p:grpSpPr>
            <p:sp>
              <p:nvSpPr>
                <p:cNvPr id="804" name="Google Shape;804;p19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" name="Google Shape;805;p19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" name="Google Shape;806;p19"/>
              <p:cNvGrpSpPr/>
              <p:nvPr/>
            </p:nvGrpSpPr>
            <p:grpSpPr>
              <a:xfrm>
                <a:off x="6945179" y="7234219"/>
                <a:ext cx="233239" cy="923765"/>
                <a:chOff x="6945179" y="7234219"/>
                <a:chExt cx="233239" cy="923765"/>
              </a:xfrm>
            </p:grpSpPr>
            <p:sp>
              <p:nvSpPr>
                <p:cNvPr id="807" name="Google Shape;807;p19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" name="Google Shape;808;p19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" name="Google Shape;809;p19"/>
              <p:cNvGrpSpPr/>
              <p:nvPr/>
            </p:nvGrpSpPr>
            <p:grpSpPr>
              <a:xfrm>
                <a:off x="7075836" y="6849812"/>
                <a:ext cx="1164575" cy="604145"/>
                <a:chOff x="7075836" y="5554412"/>
                <a:chExt cx="1164575" cy="604145"/>
              </a:xfrm>
            </p:grpSpPr>
            <p:sp>
              <p:nvSpPr>
                <p:cNvPr id="810" name="Google Shape;810;p19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" name="Google Shape;811;p19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" name="Google Shape;812;p19"/>
              <p:cNvSpPr/>
              <p:nvPr/>
            </p:nvSpPr>
            <p:spPr>
              <a:xfrm>
                <a:off x="8218275" y="7491210"/>
                <a:ext cx="88544" cy="88543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64" extrusionOk="0">
                    <a:moveTo>
                      <a:pt x="65" y="1"/>
                    </a:moveTo>
                    <a:lnTo>
                      <a:pt x="0" y="164"/>
                    </a:lnTo>
                    <a:lnTo>
                      <a:pt x="163" y="75"/>
                    </a:lnTo>
                    <a:close/>
                  </a:path>
                </a:pathLst>
              </a:custGeom>
              <a:solidFill>
                <a:srgbClr val="808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9"/>
              <p:cNvSpPr/>
              <p:nvPr/>
            </p:nvSpPr>
            <p:spPr>
              <a:xfrm>
                <a:off x="7196775" y="7229360"/>
                <a:ext cx="373074" cy="99989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852" extrusionOk="0">
                    <a:moveTo>
                      <a:pt x="0" y="1852"/>
                    </a:moveTo>
                    <a:lnTo>
                      <a:pt x="607" y="1642"/>
                    </a:lnTo>
                    <a:lnTo>
                      <a:pt x="691" y="396"/>
                    </a:lnTo>
                    <a:lnTo>
                      <a:pt x="665" y="0"/>
                    </a:lnTo>
                    <a:lnTo>
                      <a:pt x="191" y="78"/>
                    </a:lnTo>
                    <a:lnTo>
                      <a:pt x="244" y="5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4" name="Google Shape;814;p19"/>
              <p:cNvGrpSpPr/>
              <p:nvPr/>
            </p:nvGrpSpPr>
            <p:grpSpPr>
              <a:xfrm>
                <a:off x="7523957" y="7229360"/>
                <a:ext cx="139835" cy="941581"/>
                <a:chOff x="7523957" y="7229360"/>
                <a:chExt cx="139835" cy="941581"/>
              </a:xfrm>
            </p:grpSpPr>
            <p:sp>
              <p:nvSpPr>
                <p:cNvPr id="815" name="Google Shape;815;p19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" name="Google Shape;816;p19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17" name="Google Shape;817;p19"/>
            <p:cNvGrpSpPr/>
            <p:nvPr/>
          </p:nvGrpSpPr>
          <p:grpSpPr>
            <a:xfrm>
              <a:off x="-739668" y="3167516"/>
              <a:ext cx="1255903" cy="1065821"/>
              <a:chOff x="1423010" y="5733745"/>
              <a:chExt cx="1491218" cy="1265520"/>
            </a:xfrm>
          </p:grpSpPr>
          <p:sp>
            <p:nvSpPr>
              <p:cNvPr id="818" name="Google Shape;818;p19"/>
              <p:cNvSpPr/>
              <p:nvPr/>
            </p:nvSpPr>
            <p:spPr>
              <a:xfrm>
                <a:off x="1957516" y="6173762"/>
                <a:ext cx="354178" cy="74829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386" extrusionOk="0">
                    <a:moveTo>
                      <a:pt x="535" y="1382"/>
                    </a:moveTo>
                    <a:lnTo>
                      <a:pt x="129" y="1386"/>
                    </a:lnTo>
                    <a:lnTo>
                      <a:pt x="144" y="1070"/>
                    </a:lnTo>
                    <a:lnTo>
                      <a:pt x="0" y="978"/>
                    </a:lnTo>
                    <a:lnTo>
                      <a:pt x="0" y="177"/>
                    </a:lnTo>
                    <a:lnTo>
                      <a:pt x="655" y="0"/>
                    </a:lnTo>
                    <a:lnTo>
                      <a:pt x="605" y="6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19"/>
              <p:cNvSpPr/>
              <p:nvPr/>
            </p:nvSpPr>
            <p:spPr>
              <a:xfrm>
                <a:off x="1610897" y="6120852"/>
                <a:ext cx="245117" cy="70024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297" extrusionOk="0">
                    <a:moveTo>
                      <a:pt x="444" y="75"/>
                    </a:moveTo>
                    <a:lnTo>
                      <a:pt x="453" y="1241"/>
                    </a:lnTo>
                    <a:lnTo>
                      <a:pt x="1" y="129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0" name="Google Shape;820;p19"/>
              <p:cNvGrpSpPr/>
              <p:nvPr/>
            </p:nvGrpSpPr>
            <p:grpSpPr>
              <a:xfrm>
                <a:off x="1789066" y="6160804"/>
                <a:ext cx="305586" cy="761255"/>
                <a:chOff x="1789066" y="6160804"/>
                <a:chExt cx="305586" cy="761255"/>
              </a:xfrm>
            </p:grpSpPr>
            <p:sp>
              <p:nvSpPr>
                <p:cNvPr id="821" name="Google Shape;821;p19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822;p19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" name="Google Shape;823;p19"/>
              <p:cNvGrpSpPr/>
              <p:nvPr/>
            </p:nvGrpSpPr>
            <p:grpSpPr>
              <a:xfrm>
                <a:off x="1423010" y="6120852"/>
                <a:ext cx="262934" cy="700247"/>
                <a:chOff x="1423010" y="6120852"/>
                <a:chExt cx="262934" cy="700247"/>
              </a:xfrm>
            </p:grpSpPr>
            <p:sp>
              <p:nvSpPr>
                <p:cNvPr id="824" name="Google Shape;824;p19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825;p19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6" name="Google Shape;826;p19"/>
              <p:cNvSpPr/>
              <p:nvPr/>
            </p:nvSpPr>
            <p:spPr>
              <a:xfrm>
                <a:off x="2550332" y="5956723"/>
                <a:ext cx="192746" cy="15063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79" extrusionOk="0">
                    <a:moveTo>
                      <a:pt x="274" y="1"/>
                    </a:moveTo>
                    <a:lnTo>
                      <a:pt x="357" y="278"/>
                    </a:ln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7" name="Google Shape;827;p19"/>
              <p:cNvGrpSpPr/>
              <p:nvPr/>
            </p:nvGrpSpPr>
            <p:grpSpPr>
              <a:xfrm>
                <a:off x="2246365" y="6067402"/>
                <a:ext cx="369295" cy="882193"/>
                <a:chOff x="2246365" y="6067402"/>
                <a:chExt cx="369295" cy="882193"/>
              </a:xfrm>
            </p:grpSpPr>
            <p:sp>
              <p:nvSpPr>
                <p:cNvPr id="828" name="Google Shape;828;p19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829;p19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0" name="Google Shape;830;p19"/>
              <p:cNvSpPr/>
              <p:nvPr/>
            </p:nvSpPr>
            <p:spPr>
              <a:xfrm>
                <a:off x="2471506" y="6098176"/>
                <a:ext cx="299647" cy="8514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77" extrusionOk="0">
                    <a:moveTo>
                      <a:pt x="555" y="1"/>
                    </a:moveTo>
                    <a:lnTo>
                      <a:pt x="55" y="145"/>
                    </a:lnTo>
                    <a:lnTo>
                      <a:pt x="1" y="561"/>
                    </a:lnTo>
                    <a:lnTo>
                      <a:pt x="133" y="1056"/>
                    </a:lnTo>
                    <a:lnTo>
                      <a:pt x="259" y="1577"/>
                    </a:lnTo>
                    <a:lnTo>
                      <a:pt x="486" y="1421"/>
                    </a:lnTo>
                    <a:lnTo>
                      <a:pt x="551" y="9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19"/>
              <p:cNvSpPr/>
              <p:nvPr/>
            </p:nvSpPr>
            <p:spPr>
              <a:xfrm>
                <a:off x="2650754" y="6098176"/>
                <a:ext cx="263474" cy="76611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419" extrusionOk="0">
                    <a:moveTo>
                      <a:pt x="392" y="1354"/>
                    </a:moveTo>
                    <a:lnTo>
                      <a:pt x="154" y="1419"/>
                    </a:lnTo>
                    <a:lnTo>
                      <a:pt x="209" y="989"/>
                    </a:lnTo>
                    <a:lnTo>
                      <a:pt x="0" y="451"/>
                    </a:lnTo>
                    <a:lnTo>
                      <a:pt x="223" y="1"/>
                    </a:lnTo>
                    <a:lnTo>
                      <a:pt x="228" y="453"/>
                    </a:lnTo>
                    <a:lnTo>
                      <a:pt x="487" y="64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2" name="Google Shape;832;p19"/>
              <p:cNvGrpSpPr/>
              <p:nvPr/>
            </p:nvGrpSpPr>
            <p:grpSpPr>
              <a:xfrm>
                <a:off x="1608198" y="5733745"/>
                <a:ext cx="1162955" cy="817405"/>
                <a:chOff x="1608198" y="5733745"/>
                <a:chExt cx="1162955" cy="817405"/>
              </a:xfrm>
            </p:grpSpPr>
            <p:sp>
              <p:nvSpPr>
                <p:cNvPr id="833" name="Google Shape;833;p19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" name="Google Shape;834;p19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" name="Google Shape;835;p19"/>
              <p:cNvGrpSpPr/>
              <p:nvPr/>
            </p:nvGrpSpPr>
            <p:grpSpPr>
              <a:xfrm>
                <a:off x="1423010" y="5945925"/>
                <a:ext cx="271572" cy="786631"/>
                <a:chOff x="1423010" y="5945925"/>
                <a:chExt cx="271572" cy="786631"/>
              </a:xfrm>
            </p:grpSpPr>
            <p:sp>
              <p:nvSpPr>
                <p:cNvPr id="836" name="Google Shape;836;p19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" name="Google Shape;837;p19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8" name="Google Shape;838;p19"/>
              <p:cNvSpPr/>
              <p:nvPr/>
            </p:nvSpPr>
            <p:spPr>
              <a:xfrm>
                <a:off x="2246365" y="6471785"/>
                <a:ext cx="245657" cy="52748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77" extrusionOk="0">
                    <a:moveTo>
                      <a:pt x="70" y="147"/>
                    </a:moveTo>
                    <a:lnTo>
                      <a:pt x="0" y="830"/>
                    </a:lnTo>
                    <a:lnTo>
                      <a:pt x="196" y="977"/>
                    </a:lnTo>
                    <a:lnTo>
                      <a:pt x="455" y="966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9" name="Google Shape;839;p19"/>
              <p:cNvGrpSpPr/>
              <p:nvPr/>
            </p:nvGrpSpPr>
            <p:grpSpPr>
              <a:xfrm>
                <a:off x="2246365" y="6550610"/>
                <a:ext cx="105821" cy="448655"/>
                <a:chOff x="2246365" y="6550610"/>
                <a:chExt cx="105821" cy="448655"/>
              </a:xfrm>
            </p:grpSpPr>
            <p:sp>
              <p:nvSpPr>
                <p:cNvPr id="840" name="Google Shape;840;p19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841;p19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BLANK_1_1_1_1_1_1_3"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2" name="Google Shape;1332;p25"/>
          <p:cNvGrpSpPr/>
          <p:nvPr/>
        </p:nvGrpSpPr>
        <p:grpSpPr>
          <a:xfrm>
            <a:off x="0" y="2161493"/>
            <a:ext cx="9160487" cy="2982200"/>
            <a:chOff x="0" y="2161493"/>
            <a:chExt cx="9160487" cy="2982200"/>
          </a:xfrm>
        </p:grpSpPr>
        <p:grpSp>
          <p:nvGrpSpPr>
            <p:cNvPr id="1333" name="Google Shape;1333;p25"/>
            <p:cNvGrpSpPr/>
            <p:nvPr/>
          </p:nvGrpSpPr>
          <p:grpSpPr>
            <a:xfrm>
              <a:off x="2917057" y="2277732"/>
              <a:ext cx="2552759" cy="471401"/>
              <a:chOff x="-96733" y="812573"/>
              <a:chExt cx="2531494" cy="467475"/>
            </a:xfrm>
          </p:grpSpPr>
          <p:sp>
            <p:nvSpPr>
              <p:cNvPr id="1334" name="Google Shape;1334;p25"/>
              <p:cNvSpPr/>
              <p:nvPr/>
            </p:nvSpPr>
            <p:spPr>
              <a:xfrm flipH="1">
                <a:off x="-96733" y="812573"/>
                <a:ext cx="2531494" cy="467475"/>
              </a:xfrm>
              <a:custGeom>
                <a:avLst/>
                <a:gdLst/>
                <a:ahLst/>
                <a:cxnLst/>
                <a:rect l="l" t="t" r="r" b="b"/>
                <a:pathLst>
                  <a:path w="8946" h="1652" extrusionOk="0">
                    <a:moveTo>
                      <a:pt x="1490" y="0"/>
                    </a:moveTo>
                    <a:cubicBezTo>
                      <a:pt x="1489" y="0"/>
                      <a:pt x="1489" y="0"/>
                      <a:pt x="1488" y="0"/>
                    </a:cubicBezTo>
                    <a:cubicBezTo>
                      <a:pt x="1398" y="0"/>
                      <a:pt x="1367" y="94"/>
                      <a:pt x="1343" y="162"/>
                    </a:cubicBezTo>
                    <a:cubicBezTo>
                      <a:pt x="1271" y="362"/>
                      <a:pt x="1237" y="572"/>
                      <a:pt x="1227" y="783"/>
                    </a:cubicBezTo>
                    <a:cubicBezTo>
                      <a:pt x="1196" y="755"/>
                      <a:pt x="1113" y="653"/>
                      <a:pt x="1078" y="628"/>
                    </a:cubicBezTo>
                    <a:cubicBezTo>
                      <a:pt x="1072" y="624"/>
                      <a:pt x="1066" y="622"/>
                      <a:pt x="1062" y="622"/>
                    </a:cubicBezTo>
                    <a:cubicBezTo>
                      <a:pt x="1007" y="622"/>
                      <a:pt x="1050" y="883"/>
                      <a:pt x="1050" y="883"/>
                    </a:cubicBezTo>
                    <a:cubicBezTo>
                      <a:pt x="999" y="823"/>
                      <a:pt x="933" y="769"/>
                      <a:pt x="862" y="769"/>
                    </a:cubicBezTo>
                    <a:cubicBezTo>
                      <a:pt x="831" y="769"/>
                      <a:pt x="800" y="779"/>
                      <a:pt x="768" y="803"/>
                    </a:cubicBezTo>
                    <a:cubicBezTo>
                      <a:pt x="720" y="840"/>
                      <a:pt x="705" y="895"/>
                      <a:pt x="705" y="954"/>
                    </a:cubicBezTo>
                    <a:cubicBezTo>
                      <a:pt x="632" y="896"/>
                      <a:pt x="533" y="864"/>
                      <a:pt x="446" y="851"/>
                    </a:cubicBezTo>
                    <a:cubicBezTo>
                      <a:pt x="442" y="850"/>
                      <a:pt x="438" y="850"/>
                      <a:pt x="435" y="850"/>
                    </a:cubicBezTo>
                    <a:cubicBezTo>
                      <a:pt x="341" y="850"/>
                      <a:pt x="440" y="1057"/>
                      <a:pt x="448" y="1113"/>
                    </a:cubicBezTo>
                    <a:cubicBezTo>
                      <a:pt x="442" y="1113"/>
                      <a:pt x="435" y="1113"/>
                      <a:pt x="429" y="1113"/>
                    </a:cubicBezTo>
                    <a:cubicBezTo>
                      <a:pt x="369" y="1113"/>
                      <a:pt x="299" y="1103"/>
                      <a:pt x="233" y="1103"/>
                    </a:cubicBezTo>
                    <a:cubicBezTo>
                      <a:pt x="144" y="1103"/>
                      <a:pt x="63" y="1123"/>
                      <a:pt x="28" y="1220"/>
                    </a:cubicBezTo>
                    <a:cubicBezTo>
                      <a:pt x="0" y="1298"/>
                      <a:pt x="45" y="1401"/>
                      <a:pt x="119" y="1425"/>
                    </a:cubicBezTo>
                    <a:cubicBezTo>
                      <a:pt x="94" y="1431"/>
                      <a:pt x="69" y="1438"/>
                      <a:pt x="45" y="1447"/>
                    </a:cubicBezTo>
                    <a:cubicBezTo>
                      <a:pt x="34" y="1451"/>
                      <a:pt x="36" y="1466"/>
                      <a:pt x="48" y="1467"/>
                    </a:cubicBezTo>
                    <a:cubicBezTo>
                      <a:pt x="66" y="1468"/>
                      <a:pt x="85" y="1468"/>
                      <a:pt x="104" y="1468"/>
                    </a:cubicBezTo>
                    <a:cubicBezTo>
                      <a:pt x="825" y="1468"/>
                      <a:pt x="1556" y="1334"/>
                      <a:pt x="2276" y="1289"/>
                    </a:cubicBezTo>
                    <a:cubicBezTo>
                      <a:pt x="2865" y="1252"/>
                      <a:pt x="3455" y="1234"/>
                      <a:pt x="4045" y="1234"/>
                    </a:cubicBezTo>
                    <a:cubicBezTo>
                      <a:pt x="4179" y="1234"/>
                      <a:pt x="4314" y="1235"/>
                      <a:pt x="4448" y="1237"/>
                    </a:cubicBezTo>
                    <a:cubicBezTo>
                      <a:pt x="5172" y="1248"/>
                      <a:pt x="5896" y="1292"/>
                      <a:pt x="6616" y="1366"/>
                    </a:cubicBezTo>
                    <a:cubicBezTo>
                      <a:pt x="7027" y="1410"/>
                      <a:pt x="7436" y="1458"/>
                      <a:pt x="7844" y="1518"/>
                    </a:cubicBezTo>
                    <a:cubicBezTo>
                      <a:pt x="8133" y="1559"/>
                      <a:pt x="8820" y="1652"/>
                      <a:pt x="8928" y="1652"/>
                    </a:cubicBezTo>
                    <a:cubicBezTo>
                      <a:pt x="8941" y="1652"/>
                      <a:pt x="8946" y="1650"/>
                      <a:pt x="8940" y="1647"/>
                    </a:cubicBezTo>
                    <a:cubicBezTo>
                      <a:pt x="8943" y="1489"/>
                      <a:pt x="8767" y="1483"/>
                      <a:pt x="8712" y="1464"/>
                    </a:cubicBezTo>
                    <a:cubicBezTo>
                      <a:pt x="8703" y="1376"/>
                      <a:pt x="8669" y="1299"/>
                      <a:pt x="8584" y="1257"/>
                    </a:cubicBezTo>
                    <a:cubicBezTo>
                      <a:pt x="8549" y="1238"/>
                      <a:pt x="8519" y="1231"/>
                      <a:pt x="8492" y="1231"/>
                    </a:cubicBezTo>
                    <a:cubicBezTo>
                      <a:pt x="8433" y="1231"/>
                      <a:pt x="8385" y="1263"/>
                      <a:pt x="8318" y="1287"/>
                    </a:cubicBezTo>
                    <a:cubicBezTo>
                      <a:pt x="8280" y="1237"/>
                      <a:pt x="8195" y="1224"/>
                      <a:pt x="8119" y="1224"/>
                    </a:cubicBezTo>
                    <a:cubicBezTo>
                      <a:pt x="8049" y="1224"/>
                      <a:pt x="7987" y="1235"/>
                      <a:pt x="7975" y="1240"/>
                    </a:cubicBezTo>
                    <a:cubicBezTo>
                      <a:pt x="8054" y="1086"/>
                      <a:pt x="8106" y="908"/>
                      <a:pt x="7999" y="817"/>
                    </a:cubicBezTo>
                    <a:cubicBezTo>
                      <a:pt x="7973" y="795"/>
                      <a:pt x="7945" y="786"/>
                      <a:pt x="7917" y="786"/>
                    </a:cubicBezTo>
                    <a:cubicBezTo>
                      <a:pt x="7871" y="786"/>
                      <a:pt x="7824" y="811"/>
                      <a:pt x="7781" y="837"/>
                    </a:cubicBezTo>
                    <a:cubicBezTo>
                      <a:pt x="7673" y="904"/>
                      <a:pt x="7571" y="989"/>
                      <a:pt x="7471" y="1075"/>
                    </a:cubicBezTo>
                    <a:cubicBezTo>
                      <a:pt x="7471" y="1054"/>
                      <a:pt x="7509" y="822"/>
                      <a:pt x="7358" y="822"/>
                    </a:cubicBezTo>
                    <a:cubicBezTo>
                      <a:pt x="7210" y="822"/>
                      <a:pt x="7101" y="997"/>
                      <a:pt x="6961" y="1118"/>
                    </a:cubicBezTo>
                    <a:cubicBezTo>
                      <a:pt x="6959" y="882"/>
                      <a:pt x="6953" y="492"/>
                      <a:pt x="6781" y="492"/>
                    </a:cubicBezTo>
                    <a:cubicBezTo>
                      <a:pt x="6765" y="492"/>
                      <a:pt x="6747" y="495"/>
                      <a:pt x="6728" y="502"/>
                    </a:cubicBezTo>
                    <a:cubicBezTo>
                      <a:pt x="6557" y="566"/>
                      <a:pt x="6435" y="860"/>
                      <a:pt x="6365" y="954"/>
                    </a:cubicBezTo>
                    <a:cubicBezTo>
                      <a:pt x="6339" y="907"/>
                      <a:pt x="6313" y="863"/>
                      <a:pt x="6287" y="816"/>
                    </a:cubicBezTo>
                    <a:cubicBezTo>
                      <a:pt x="6276" y="796"/>
                      <a:pt x="6252" y="784"/>
                      <a:pt x="6229" y="784"/>
                    </a:cubicBezTo>
                    <a:cubicBezTo>
                      <a:pt x="6213" y="784"/>
                      <a:pt x="6197" y="790"/>
                      <a:pt x="6185" y="803"/>
                    </a:cubicBezTo>
                    <a:cubicBezTo>
                      <a:pt x="6144" y="851"/>
                      <a:pt x="6103" y="890"/>
                      <a:pt x="6058" y="928"/>
                    </a:cubicBezTo>
                    <a:cubicBezTo>
                      <a:pt x="6030" y="847"/>
                      <a:pt x="6099" y="739"/>
                      <a:pt x="6027" y="673"/>
                    </a:cubicBezTo>
                    <a:cubicBezTo>
                      <a:pt x="6013" y="660"/>
                      <a:pt x="5996" y="654"/>
                      <a:pt x="5979" y="654"/>
                    </a:cubicBezTo>
                    <a:cubicBezTo>
                      <a:pt x="5925" y="654"/>
                      <a:pt x="5860" y="712"/>
                      <a:pt x="5809" y="781"/>
                    </a:cubicBezTo>
                    <a:cubicBezTo>
                      <a:pt x="5798" y="553"/>
                      <a:pt x="5729" y="318"/>
                      <a:pt x="5560" y="270"/>
                    </a:cubicBezTo>
                    <a:cubicBezTo>
                      <a:pt x="5544" y="265"/>
                      <a:pt x="5529" y="263"/>
                      <a:pt x="5514" y="263"/>
                    </a:cubicBezTo>
                    <a:cubicBezTo>
                      <a:pt x="5443" y="263"/>
                      <a:pt x="5389" y="313"/>
                      <a:pt x="5349" y="374"/>
                    </a:cubicBezTo>
                    <a:cubicBezTo>
                      <a:pt x="5254" y="524"/>
                      <a:pt x="5199" y="719"/>
                      <a:pt x="5144" y="901"/>
                    </a:cubicBezTo>
                    <a:cubicBezTo>
                      <a:pt x="5096" y="845"/>
                      <a:pt x="5029" y="814"/>
                      <a:pt x="4958" y="814"/>
                    </a:cubicBezTo>
                    <a:cubicBezTo>
                      <a:pt x="4906" y="814"/>
                      <a:pt x="4853" y="830"/>
                      <a:pt x="4803" y="866"/>
                    </a:cubicBezTo>
                    <a:cubicBezTo>
                      <a:pt x="4754" y="796"/>
                      <a:pt x="4679" y="760"/>
                      <a:pt x="4607" y="760"/>
                    </a:cubicBezTo>
                    <a:cubicBezTo>
                      <a:pt x="4538" y="760"/>
                      <a:pt x="4470" y="792"/>
                      <a:pt x="4429" y="861"/>
                    </a:cubicBezTo>
                    <a:cubicBezTo>
                      <a:pt x="4461" y="698"/>
                      <a:pt x="4456" y="487"/>
                      <a:pt x="4293" y="452"/>
                    </a:cubicBezTo>
                    <a:cubicBezTo>
                      <a:pt x="4280" y="449"/>
                      <a:pt x="4266" y="447"/>
                      <a:pt x="4253" y="447"/>
                    </a:cubicBezTo>
                    <a:cubicBezTo>
                      <a:pt x="4078" y="447"/>
                      <a:pt x="3936" y="688"/>
                      <a:pt x="3833" y="854"/>
                    </a:cubicBezTo>
                    <a:cubicBezTo>
                      <a:pt x="3815" y="805"/>
                      <a:pt x="3762" y="657"/>
                      <a:pt x="3732" y="630"/>
                    </a:cubicBezTo>
                    <a:cubicBezTo>
                      <a:pt x="3714" y="613"/>
                      <a:pt x="3693" y="606"/>
                      <a:pt x="3671" y="606"/>
                    </a:cubicBezTo>
                    <a:cubicBezTo>
                      <a:pt x="3608" y="606"/>
                      <a:pt x="3537" y="665"/>
                      <a:pt x="3484" y="699"/>
                    </a:cubicBezTo>
                    <a:cubicBezTo>
                      <a:pt x="3478" y="634"/>
                      <a:pt x="3465" y="431"/>
                      <a:pt x="3380" y="431"/>
                    </a:cubicBezTo>
                    <a:cubicBezTo>
                      <a:pt x="3367" y="431"/>
                      <a:pt x="3353" y="436"/>
                      <a:pt x="3338" y="446"/>
                    </a:cubicBezTo>
                    <a:cubicBezTo>
                      <a:pt x="3248" y="501"/>
                      <a:pt x="3186" y="589"/>
                      <a:pt x="3141" y="677"/>
                    </a:cubicBezTo>
                    <a:cubicBezTo>
                      <a:pt x="3155" y="553"/>
                      <a:pt x="3139" y="426"/>
                      <a:pt x="3100" y="307"/>
                    </a:cubicBezTo>
                    <a:cubicBezTo>
                      <a:pt x="3069" y="217"/>
                      <a:pt x="3015" y="53"/>
                      <a:pt x="2906" y="27"/>
                    </a:cubicBezTo>
                    <a:cubicBezTo>
                      <a:pt x="2894" y="24"/>
                      <a:pt x="2882" y="23"/>
                      <a:pt x="2872" y="23"/>
                    </a:cubicBezTo>
                    <a:cubicBezTo>
                      <a:pt x="2785" y="23"/>
                      <a:pt x="2745" y="114"/>
                      <a:pt x="2707" y="187"/>
                    </a:cubicBezTo>
                    <a:cubicBezTo>
                      <a:pt x="2619" y="355"/>
                      <a:pt x="2545" y="530"/>
                      <a:pt x="2477" y="709"/>
                    </a:cubicBezTo>
                    <a:cubicBezTo>
                      <a:pt x="2397" y="645"/>
                      <a:pt x="2290" y="592"/>
                      <a:pt x="2200" y="592"/>
                    </a:cubicBezTo>
                    <a:cubicBezTo>
                      <a:pt x="2161" y="592"/>
                      <a:pt x="2124" y="602"/>
                      <a:pt x="2095" y="625"/>
                    </a:cubicBezTo>
                    <a:cubicBezTo>
                      <a:pt x="2079" y="571"/>
                      <a:pt x="2095" y="426"/>
                      <a:pt x="2064" y="375"/>
                    </a:cubicBezTo>
                    <a:cubicBezTo>
                      <a:pt x="2056" y="362"/>
                      <a:pt x="2047" y="357"/>
                      <a:pt x="2038" y="357"/>
                    </a:cubicBezTo>
                    <a:cubicBezTo>
                      <a:pt x="1984" y="357"/>
                      <a:pt x="1921" y="563"/>
                      <a:pt x="1914" y="595"/>
                    </a:cubicBezTo>
                    <a:cubicBezTo>
                      <a:pt x="1884" y="487"/>
                      <a:pt x="1834" y="384"/>
                      <a:pt x="1775" y="290"/>
                    </a:cubicBezTo>
                    <a:cubicBezTo>
                      <a:pt x="1722" y="202"/>
                      <a:pt x="1611" y="0"/>
                      <a:pt x="1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5"/>
              <p:cNvSpPr/>
              <p:nvPr/>
            </p:nvSpPr>
            <p:spPr>
              <a:xfrm flipH="1">
                <a:off x="-96733" y="812573"/>
                <a:ext cx="2531494" cy="467475"/>
              </a:xfrm>
              <a:custGeom>
                <a:avLst/>
                <a:gdLst/>
                <a:ahLst/>
                <a:cxnLst/>
                <a:rect l="l" t="t" r="r" b="b"/>
                <a:pathLst>
                  <a:path w="8946" h="1652" extrusionOk="0">
                    <a:moveTo>
                      <a:pt x="1490" y="0"/>
                    </a:moveTo>
                    <a:cubicBezTo>
                      <a:pt x="1489" y="0"/>
                      <a:pt x="1489" y="0"/>
                      <a:pt x="1488" y="0"/>
                    </a:cubicBezTo>
                    <a:cubicBezTo>
                      <a:pt x="1398" y="0"/>
                      <a:pt x="1367" y="94"/>
                      <a:pt x="1343" y="162"/>
                    </a:cubicBezTo>
                    <a:cubicBezTo>
                      <a:pt x="1271" y="362"/>
                      <a:pt x="1237" y="572"/>
                      <a:pt x="1227" y="783"/>
                    </a:cubicBezTo>
                    <a:cubicBezTo>
                      <a:pt x="1196" y="755"/>
                      <a:pt x="1113" y="653"/>
                      <a:pt x="1078" y="628"/>
                    </a:cubicBezTo>
                    <a:cubicBezTo>
                      <a:pt x="1072" y="624"/>
                      <a:pt x="1066" y="622"/>
                      <a:pt x="1062" y="622"/>
                    </a:cubicBezTo>
                    <a:cubicBezTo>
                      <a:pt x="1007" y="622"/>
                      <a:pt x="1050" y="883"/>
                      <a:pt x="1050" y="883"/>
                    </a:cubicBezTo>
                    <a:cubicBezTo>
                      <a:pt x="999" y="823"/>
                      <a:pt x="933" y="769"/>
                      <a:pt x="862" y="769"/>
                    </a:cubicBezTo>
                    <a:cubicBezTo>
                      <a:pt x="831" y="769"/>
                      <a:pt x="800" y="779"/>
                      <a:pt x="768" y="803"/>
                    </a:cubicBezTo>
                    <a:cubicBezTo>
                      <a:pt x="720" y="840"/>
                      <a:pt x="705" y="895"/>
                      <a:pt x="705" y="954"/>
                    </a:cubicBezTo>
                    <a:cubicBezTo>
                      <a:pt x="632" y="896"/>
                      <a:pt x="533" y="864"/>
                      <a:pt x="446" y="851"/>
                    </a:cubicBezTo>
                    <a:cubicBezTo>
                      <a:pt x="442" y="850"/>
                      <a:pt x="438" y="850"/>
                      <a:pt x="435" y="850"/>
                    </a:cubicBezTo>
                    <a:cubicBezTo>
                      <a:pt x="341" y="850"/>
                      <a:pt x="440" y="1057"/>
                      <a:pt x="448" y="1113"/>
                    </a:cubicBezTo>
                    <a:cubicBezTo>
                      <a:pt x="442" y="1113"/>
                      <a:pt x="435" y="1113"/>
                      <a:pt x="429" y="1113"/>
                    </a:cubicBezTo>
                    <a:cubicBezTo>
                      <a:pt x="369" y="1113"/>
                      <a:pt x="299" y="1103"/>
                      <a:pt x="233" y="1103"/>
                    </a:cubicBezTo>
                    <a:cubicBezTo>
                      <a:pt x="144" y="1103"/>
                      <a:pt x="63" y="1123"/>
                      <a:pt x="28" y="1220"/>
                    </a:cubicBezTo>
                    <a:cubicBezTo>
                      <a:pt x="0" y="1298"/>
                      <a:pt x="45" y="1401"/>
                      <a:pt x="119" y="1425"/>
                    </a:cubicBezTo>
                    <a:cubicBezTo>
                      <a:pt x="94" y="1431"/>
                      <a:pt x="69" y="1438"/>
                      <a:pt x="45" y="1447"/>
                    </a:cubicBezTo>
                    <a:cubicBezTo>
                      <a:pt x="34" y="1451"/>
                      <a:pt x="36" y="1466"/>
                      <a:pt x="48" y="1467"/>
                    </a:cubicBezTo>
                    <a:cubicBezTo>
                      <a:pt x="66" y="1468"/>
                      <a:pt x="85" y="1468"/>
                      <a:pt x="104" y="1468"/>
                    </a:cubicBezTo>
                    <a:cubicBezTo>
                      <a:pt x="825" y="1468"/>
                      <a:pt x="1556" y="1334"/>
                      <a:pt x="2276" y="1289"/>
                    </a:cubicBezTo>
                    <a:cubicBezTo>
                      <a:pt x="2865" y="1252"/>
                      <a:pt x="3455" y="1234"/>
                      <a:pt x="4045" y="1234"/>
                    </a:cubicBezTo>
                    <a:cubicBezTo>
                      <a:pt x="4179" y="1234"/>
                      <a:pt x="4314" y="1235"/>
                      <a:pt x="4448" y="1237"/>
                    </a:cubicBezTo>
                    <a:cubicBezTo>
                      <a:pt x="5172" y="1248"/>
                      <a:pt x="5896" y="1292"/>
                      <a:pt x="6616" y="1366"/>
                    </a:cubicBezTo>
                    <a:cubicBezTo>
                      <a:pt x="7027" y="1410"/>
                      <a:pt x="7436" y="1458"/>
                      <a:pt x="7844" y="1518"/>
                    </a:cubicBezTo>
                    <a:cubicBezTo>
                      <a:pt x="8133" y="1559"/>
                      <a:pt x="8820" y="1652"/>
                      <a:pt x="8928" y="1652"/>
                    </a:cubicBezTo>
                    <a:cubicBezTo>
                      <a:pt x="8941" y="1652"/>
                      <a:pt x="8946" y="1650"/>
                      <a:pt x="8940" y="1647"/>
                    </a:cubicBezTo>
                    <a:cubicBezTo>
                      <a:pt x="8943" y="1489"/>
                      <a:pt x="8767" y="1483"/>
                      <a:pt x="8712" y="1464"/>
                    </a:cubicBezTo>
                    <a:cubicBezTo>
                      <a:pt x="8703" y="1376"/>
                      <a:pt x="8669" y="1299"/>
                      <a:pt x="8584" y="1257"/>
                    </a:cubicBezTo>
                    <a:cubicBezTo>
                      <a:pt x="8549" y="1238"/>
                      <a:pt x="8519" y="1231"/>
                      <a:pt x="8492" y="1231"/>
                    </a:cubicBezTo>
                    <a:cubicBezTo>
                      <a:pt x="8433" y="1231"/>
                      <a:pt x="8385" y="1263"/>
                      <a:pt x="8318" y="1287"/>
                    </a:cubicBezTo>
                    <a:cubicBezTo>
                      <a:pt x="8280" y="1237"/>
                      <a:pt x="8195" y="1224"/>
                      <a:pt x="8119" y="1224"/>
                    </a:cubicBezTo>
                    <a:cubicBezTo>
                      <a:pt x="8049" y="1224"/>
                      <a:pt x="7987" y="1235"/>
                      <a:pt x="7975" y="1240"/>
                    </a:cubicBezTo>
                    <a:cubicBezTo>
                      <a:pt x="8054" y="1086"/>
                      <a:pt x="8106" y="908"/>
                      <a:pt x="7999" y="817"/>
                    </a:cubicBezTo>
                    <a:cubicBezTo>
                      <a:pt x="7973" y="795"/>
                      <a:pt x="7945" y="786"/>
                      <a:pt x="7917" y="786"/>
                    </a:cubicBezTo>
                    <a:cubicBezTo>
                      <a:pt x="7871" y="786"/>
                      <a:pt x="7824" y="811"/>
                      <a:pt x="7781" y="837"/>
                    </a:cubicBezTo>
                    <a:cubicBezTo>
                      <a:pt x="7673" y="904"/>
                      <a:pt x="7571" y="989"/>
                      <a:pt x="7471" y="1075"/>
                    </a:cubicBezTo>
                    <a:cubicBezTo>
                      <a:pt x="7471" y="1054"/>
                      <a:pt x="7509" y="822"/>
                      <a:pt x="7358" y="822"/>
                    </a:cubicBezTo>
                    <a:cubicBezTo>
                      <a:pt x="7210" y="822"/>
                      <a:pt x="7101" y="997"/>
                      <a:pt x="6961" y="1118"/>
                    </a:cubicBezTo>
                    <a:cubicBezTo>
                      <a:pt x="6959" y="882"/>
                      <a:pt x="6953" y="492"/>
                      <a:pt x="6781" y="492"/>
                    </a:cubicBezTo>
                    <a:cubicBezTo>
                      <a:pt x="6765" y="492"/>
                      <a:pt x="6747" y="495"/>
                      <a:pt x="6728" y="502"/>
                    </a:cubicBezTo>
                    <a:cubicBezTo>
                      <a:pt x="6557" y="566"/>
                      <a:pt x="6435" y="860"/>
                      <a:pt x="6365" y="954"/>
                    </a:cubicBezTo>
                    <a:cubicBezTo>
                      <a:pt x="6339" y="907"/>
                      <a:pt x="6313" y="863"/>
                      <a:pt x="6287" y="816"/>
                    </a:cubicBezTo>
                    <a:cubicBezTo>
                      <a:pt x="6276" y="796"/>
                      <a:pt x="6252" y="784"/>
                      <a:pt x="6229" y="784"/>
                    </a:cubicBezTo>
                    <a:cubicBezTo>
                      <a:pt x="6213" y="784"/>
                      <a:pt x="6197" y="790"/>
                      <a:pt x="6185" y="803"/>
                    </a:cubicBezTo>
                    <a:cubicBezTo>
                      <a:pt x="6144" y="851"/>
                      <a:pt x="6103" y="890"/>
                      <a:pt x="6058" y="928"/>
                    </a:cubicBezTo>
                    <a:cubicBezTo>
                      <a:pt x="6030" y="847"/>
                      <a:pt x="6099" y="739"/>
                      <a:pt x="6027" y="673"/>
                    </a:cubicBezTo>
                    <a:cubicBezTo>
                      <a:pt x="6013" y="660"/>
                      <a:pt x="5996" y="654"/>
                      <a:pt x="5979" y="654"/>
                    </a:cubicBezTo>
                    <a:cubicBezTo>
                      <a:pt x="5925" y="654"/>
                      <a:pt x="5860" y="712"/>
                      <a:pt x="5809" y="781"/>
                    </a:cubicBezTo>
                    <a:cubicBezTo>
                      <a:pt x="5798" y="553"/>
                      <a:pt x="5729" y="318"/>
                      <a:pt x="5560" y="270"/>
                    </a:cubicBezTo>
                    <a:cubicBezTo>
                      <a:pt x="5544" y="265"/>
                      <a:pt x="5529" y="263"/>
                      <a:pt x="5514" y="263"/>
                    </a:cubicBezTo>
                    <a:cubicBezTo>
                      <a:pt x="5443" y="263"/>
                      <a:pt x="5389" y="313"/>
                      <a:pt x="5349" y="374"/>
                    </a:cubicBezTo>
                    <a:cubicBezTo>
                      <a:pt x="5254" y="524"/>
                      <a:pt x="5199" y="719"/>
                      <a:pt x="5144" y="901"/>
                    </a:cubicBezTo>
                    <a:cubicBezTo>
                      <a:pt x="5096" y="845"/>
                      <a:pt x="5029" y="814"/>
                      <a:pt x="4958" y="814"/>
                    </a:cubicBezTo>
                    <a:cubicBezTo>
                      <a:pt x="4906" y="814"/>
                      <a:pt x="4853" y="830"/>
                      <a:pt x="4803" y="866"/>
                    </a:cubicBezTo>
                    <a:cubicBezTo>
                      <a:pt x="4754" y="796"/>
                      <a:pt x="4679" y="760"/>
                      <a:pt x="4607" y="760"/>
                    </a:cubicBezTo>
                    <a:cubicBezTo>
                      <a:pt x="4538" y="760"/>
                      <a:pt x="4470" y="792"/>
                      <a:pt x="4429" y="861"/>
                    </a:cubicBezTo>
                    <a:cubicBezTo>
                      <a:pt x="4461" y="698"/>
                      <a:pt x="4456" y="487"/>
                      <a:pt x="4293" y="452"/>
                    </a:cubicBezTo>
                    <a:cubicBezTo>
                      <a:pt x="4280" y="449"/>
                      <a:pt x="4266" y="447"/>
                      <a:pt x="4253" y="447"/>
                    </a:cubicBezTo>
                    <a:cubicBezTo>
                      <a:pt x="4078" y="447"/>
                      <a:pt x="3936" y="688"/>
                      <a:pt x="3833" y="854"/>
                    </a:cubicBezTo>
                    <a:cubicBezTo>
                      <a:pt x="3815" y="805"/>
                      <a:pt x="3762" y="657"/>
                      <a:pt x="3732" y="630"/>
                    </a:cubicBezTo>
                    <a:cubicBezTo>
                      <a:pt x="3714" y="613"/>
                      <a:pt x="3693" y="606"/>
                      <a:pt x="3671" y="606"/>
                    </a:cubicBezTo>
                    <a:cubicBezTo>
                      <a:pt x="3608" y="606"/>
                      <a:pt x="3537" y="665"/>
                      <a:pt x="3484" y="699"/>
                    </a:cubicBezTo>
                    <a:cubicBezTo>
                      <a:pt x="3478" y="634"/>
                      <a:pt x="3465" y="431"/>
                      <a:pt x="3380" y="431"/>
                    </a:cubicBezTo>
                    <a:cubicBezTo>
                      <a:pt x="3367" y="431"/>
                      <a:pt x="3353" y="436"/>
                      <a:pt x="3338" y="446"/>
                    </a:cubicBezTo>
                    <a:cubicBezTo>
                      <a:pt x="3248" y="501"/>
                      <a:pt x="3186" y="589"/>
                      <a:pt x="3141" y="677"/>
                    </a:cubicBezTo>
                    <a:cubicBezTo>
                      <a:pt x="3155" y="553"/>
                      <a:pt x="3139" y="426"/>
                      <a:pt x="3100" y="307"/>
                    </a:cubicBezTo>
                    <a:cubicBezTo>
                      <a:pt x="3069" y="217"/>
                      <a:pt x="3015" y="53"/>
                      <a:pt x="2906" y="27"/>
                    </a:cubicBezTo>
                    <a:cubicBezTo>
                      <a:pt x="2894" y="24"/>
                      <a:pt x="2882" y="23"/>
                      <a:pt x="2872" y="23"/>
                    </a:cubicBezTo>
                    <a:cubicBezTo>
                      <a:pt x="2785" y="23"/>
                      <a:pt x="2745" y="114"/>
                      <a:pt x="2707" y="187"/>
                    </a:cubicBezTo>
                    <a:cubicBezTo>
                      <a:pt x="2619" y="355"/>
                      <a:pt x="2545" y="530"/>
                      <a:pt x="2477" y="709"/>
                    </a:cubicBezTo>
                    <a:cubicBezTo>
                      <a:pt x="2397" y="645"/>
                      <a:pt x="2290" y="592"/>
                      <a:pt x="2200" y="592"/>
                    </a:cubicBezTo>
                    <a:cubicBezTo>
                      <a:pt x="2161" y="592"/>
                      <a:pt x="2124" y="602"/>
                      <a:pt x="2095" y="625"/>
                    </a:cubicBezTo>
                    <a:cubicBezTo>
                      <a:pt x="2079" y="571"/>
                      <a:pt x="2095" y="426"/>
                      <a:pt x="2064" y="375"/>
                    </a:cubicBezTo>
                    <a:cubicBezTo>
                      <a:pt x="2056" y="362"/>
                      <a:pt x="2047" y="357"/>
                      <a:pt x="2038" y="357"/>
                    </a:cubicBezTo>
                    <a:cubicBezTo>
                      <a:pt x="1984" y="357"/>
                      <a:pt x="1921" y="563"/>
                      <a:pt x="1914" y="595"/>
                    </a:cubicBezTo>
                    <a:cubicBezTo>
                      <a:pt x="1884" y="487"/>
                      <a:pt x="1834" y="384"/>
                      <a:pt x="1775" y="290"/>
                    </a:cubicBezTo>
                    <a:cubicBezTo>
                      <a:pt x="1722" y="202"/>
                      <a:pt x="1611" y="0"/>
                      <a:pt x="1490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6" name="Google Shape;1336;p25"/>
            <p:cNvGrpSpPr/>
            <p:nvPr/>
          </p:nvGrpSpPr>
          <p:grpSpPr>
            <a:xfrm>
              <a:off x="6080141" y="2161493"/>
              <a:ext cx="2400229" cy="646310"/>
              <a:chOff x="3497590" y="789190"/>
              <a:chExt cx="2380236" cy="640926"/>
            </a:xfrm>
          </p:grpSpPr>
          <p:sp>
            <p:nvSpPr>
              <p:cNvPr id="1337" name="Google Shape;1337;p25"/>
              <p:cNvSpPr/>
              <p:nvPr/>
            </p:nvSpPr>
            <p:spPr>
              <a:xfrm rot="121603" flipH="1">
                <a:off x="3506714" y="830782"/>
                <a:ext cx="2361988" cy="557743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1971" extrusionOk="0">
                    <a:moveTo>
                      <a:pt x="530" y="0"/>
                    </a:moveTo>
                    <a:cubicBezTo>
                      <a:pt x="512" y="0"/>
                      <a:pt x="495" y="9"/>
                      <a:pt x="485" y="29"/>
                    </a:cubicBezTo>
                    <a:cubicBezTo>
                      <a:pt x="344" y="312"/>
                      <a:pt x="220" y="599"/>
                      <a:pt x="166" y="909"/>
                    </a:cubicBezTo>
                    <a:cubicBezTo>
                      <a:pt x="155" y="872"/>
                      <a:pt x="144" y="837"/>
                      <a:pt x="131" y="801"/>
                    </a:cubicBezTo>
                    <a:cubicBezTo>
                      <a:pt x="123" y="779"/>
                      <a:pt x="101" y="768"/>
                      <a:pt x="80" y="768"/>
                    </a:cubicBezTo>
                    <a:cubicBezTo>
                      <a:pt x="56" y="768"/>
                      <a:pt x="33" y="783"/>
                      <a:pt x="35" y="815"/>
                    </a:cubicBezTo>
                    <a:cubicBezTo>
                      <a:pt x="57" y="1170"/>
                      <a:pt x="78" y="1501"/>
                      <a:pt x="13" y="1853"/>
                    </a:cubicBezTo>
                    <a:cubicBezTo>
                      <a:pt x="1" y="1916"/>
                      <a:pt x="43" y="1970"/>
                      <a:pt x="104" y="1970"/>
                    </a:cubicBezTo>
                    <a:cubicBezTo>
                      <a:pt x="112" y="1970"/>
                      <a:pt x="119" y="1969"/>
                      <a:pt x="127" y="1968"/>
                    </a:cubicBezTo>
                    <a:cubicBezTo>
                      <a:pt x="1531" y="1662"/>
                      <a:pt x="2955" y="1580"/>
                      <a:pt x="4389" y="1563"/>
                    </a:cubicBezTo>
                    <a:cubicBezTo>
                      <a:pt x="5077" y="1553"/>
                      <a:pt x="5766" y="1554"/>
                      <a:pt x="6455" y="1544"/>
                    </a:cubicBezTo>
                    <a:cubicBezTo>
                      <a:pt x="6483" y="1544"/>
                      <a:pt x="6512" y="1543"/>
                      <a:pt x="6541" y="1543"/>
                    </a:cubicBezTo>
                    <a:cubicBezTo>
                      <a:pt x="6757" y="1543"/>
                      <a:pt x="6992" y="1555"/>
                      <a:pt x="7228" y="1555"/>
                    </a:cubicBezTo>
                    <a:cubicBezTo>
                      <a:pt x="7600" y="1555"/>
                      <a:pt x="7975" y="1527"/>
                      <a:pt x="8281" y="1384"/>
                    </a:cubicBezTo>
                    <a:cubicBezTo>
                      <a:pt x="8346" y="1352"/>
                      <a:pt x="8336" y="1265"/>
                      <a:pt x="8285" y="1234"/>
                    </a:cubicBezTo>
                    <a:cubicBezTo>
                      <a:pt x="8170" y="1162"/>
                      <a:pt x="8051" y="1123"/>
                      <a:pt x="7932" y="1123"/>
                    </a:cubicBezTo>
                    <a:cubicBezTo>
                      <a:pt x="7911" y="1123"/>
                      <a:pt x="7891" y="1124"/>
                      <a:pt x="7871" y="1127"/>
                    </a:cubicBezTo>
                    <a:cubicBezTo>
                      <a:pt x="7713" y="1038"/>
                      <a:pt x="7549" y="994"/>
                      <a:pt x="7385" y="994"/>
                    </a:cubicBezTo>
                    <a:cubicBezTo>
                      <a:pt x="7237" y="994"/>
                      <a:pt x="7091" y="1030"/>
                      <a:pt x="6951" y="1104"/>
                    </a:cubicBezTo>
                    <a:cubicBezTo>
                      <a:pt x="6943" y="905"/>
                      <a:pt x="6841" y="830"/>
                      <a:pt x="6703" y="830"/>
                    </a:cubicBezTo>
                    <a:cubicBezTo>
                      <a:pt x="6572" y="830"/>
                      <a:pt x="6409" y="897"/>
                      <a:pt x="6261" y="991"/>
                    </a:cubicBezTo>
                    <a:cubicBezTo>
                      <a:pt x="6239" y="934"/>
                      <a:pt x="6188" y="910"/>
                      <a:pt x="6126" y="910"/>
                    </a:cubicBezTo>
                    <a:cubicBezTo>
                      <a:pt x="6032" y="910"/>
                      <a:pt x="5912" y="965"/>
                      <a:pt x="5825" y="1038"/>
                    </a:cubicBezTo>
                    <a:cubicBezTo>
                      <a:pt x="5822" y="1032"/>
                      <a:pt x="5818" y="1025"/>
                      <a:pt x="5813" y="1020"/>
                    </a:cubicBezTo>
                    <a:cubicBezTo>
                      <a:pt x="5782" y="987"/>
                      <a:pt x="5604" y="890"/>
                      <a:pt x="5502" y="890"/>
                    </a:cubicBezTo>
                    <a:cubicBezTo>
                      <a:pt x="5463" y="890"/>
                      <a:pt x="5435" y="904"/>
                      <a:pt x="5430" y="940"/>
                    </a:cubicBezTo>
                    <a:lnTo>
                      <a:pt x="5430" y="940"/>
                    </a:lnTo>
                    <a:cubicBezTo>
                      <a:pt x="5434" y="906"/>
                      <a:pt x="5407" y="865"/>
                      <a:pt x="5373" y="865"/>
                    </a:cubicBezTo>
                    <a:cubicBezTo>
                      <a:pt x="5364" y="865"/>
                      <a:pt x="5354" y="868"/>
                      <a:pt x="5344" y="876"/>
                    </a:cubicBezTo>
                    <a:lnTo>
                      <a:pt x="5234" y="953"/>
                    </a:lnTo>
                    <a:cubicBezTo>
                      <a:pt x="5216" y="859"/>
                      <a:pt x="5135" y="807"/>
                      <a:pt x="5048" y="807"/>
                    </a:cubicBezTo>
                    <a:cubicBezTo>
                      <a:pt x="5006" y="807"/>
                      <a:pt x="4962" y="819"/>
                      <a:pt x="4923" y="845"/>
                    </a:cubicBezTo>
                    <a:cubicBezTo>
                      <a:pt x="4899" y="538"/>
                      <a:pt x="4810" y="91"/>
                      <a:pt x="4524" y="67"/>
                    </a:cubicBezTo>
                    <a:cubicBezTo>
                      <a:pt x="4519" y="66"/>
                      <a:pt x="4514" y="66"/>
                      <a:pt x="4509" y="66"/>
                    </a:cubicBezTo>
                    <a:cubicBezTo>
                      <a:pt x="4434" y="66"/>
                      <a:pt x="4370" y="111"/>
                      <a:pt x="4323" y="169"/>
                    </a:cubicBezTo>
                    <a:cubicBezTo>
                      <a:pt x="4278" y="226"/>
                      <a:pt x="4275" y="297"/>
                      <a:pt x="4260" y="365"/>
                    </a:cubicBezTo>
                    <a:cubicBezTo>
                      <a:pt x="4222" y="543"/>
                      <a:pt x="4221" y="697"/>
                      <a:pt x="4163" y="865"/>
                    </a:cubicBezTo>
                    <a:cubicBezTo>
                      <a:pt x="4138" y="840"/>
                      <a:pt x="4121" y="829"/>
                      <a:pt x="4055" y="781"/>
                    </a:cubicBezTo>
                    <a:cubicBezTo>
                      <a:pt x="4045" y="774"/>
                      <a:pt x="4034" y="771"/>
                      <a:pt x="4022" y="771"/>
                    </a:cubicBezTo>
                    <a:cubicBezTo>
                      <a:pt x="4003" y="771"/>
                      <a:pt x="3984" y="778"/>
                      <a:pt x="3973" y="791"/>
                    </a:cubicBezTo>
                    <a:cubicBezTo>
                      <a:pt x="3907" y="864"/>
                      <a:pt x="3844" y="936"/>
                      <a:pt x="3764" y="936"/>
                    </a:cubicBezTo>
                    <a:cubicBezTo>
                      <a:pt x="3762" y="936"/>
                      <a:pt x="3761" y="936"/>
                      <a:pt x="3759" y="935"/>
                    </a:cubicBezTo>
                    <a:cubicBezTo>
                      <a:pt x="3709" y="934"/>
                      <a:pt x="3668" y="877"/>
                      <a:pt x="3604" y="877"/>
                    </a:cubicBezTo>
                    <a:cubicBezTo>
                      <a:pt x="3469" y="877"/>
                      <a:pt x="3384" y="995"/>
                      <a:pt x="3325" y="1102"/>
                    </a:cubicBezTo>
                    <a:cubicBezTo>
                      <a:pt x="3277" y="949"/>
                      <a:pt x="3173" y="894"/>
                      <a:pt x="3051" y="894"/>
                    </a:cubicBezTo>
                    <a:cubicBezTo>
                      <a:pt x="2903" y="894"/>
                      <a:pt x="2731" y="976"/>
                      <a:pt x="2606" y="1065"/>
                    </a:cubicBezTo>
                    <a:cubicBezTo>
                      <a:pt x="2571" y="1022"/>
                      <a:pt x="2529" y="995"/>
                      <a:pt x="2464" y="976"/>
                    </a:cubicBezTo>
                    <a:cubicBezTo>
                      <a:pt x="2429" y="965"/>
                      <a:pt x="2389" y="959"/>
                      <a:pt x="2348" y="959"/>
                    </a:cubicBezTo>
                    <a:cubicBezTo>
                      <a:pt x="2296" y="959"/>
                      <a:pt x="2240" y="968"/>
                      <a:pt x="2187" y="986"/>
                    </a:cubicBezTo>
                    <a:cubicBezTo>
                      <a:pt x="2181" y="959"/>
                      <a:pt x="2159" y="863"/>
                      <a:pt x="2103" y="863"/>
                    </a:cubicBezTo>
                    <a:cubicBezTo>
                      <a:pt x="2098" y="863"/>
                      <a:pt x="2093" y="864"/>
                      <a:pt x="2087" y="865"/>
                    </a:cubicBezTo>
                    <a:cubicBezTo>
                      <a:pt x="1985" y="896"/>
                      <a:pt x="1952" y="986"/>
                      <a:pt x="1886" y="1057"/>
                    </a:cubicBezTo>
                    <a:cubicBezTo>
                      <a:pt x="1885" y="873"/>
                      <a:pt x="1817" y="697"/>
                      <a:pt x="1717" y="537"/>
                    </a:cubicBezTo>
                    <a:cubicBezTo>
                      <a:pt x="1703" y="515"/>
                      <a:pt x="1680" y="504"/>
                      <a:pt x="1657" y="504"/>
                    </a:cubicBezTo>
                    <a:cubicBezTo>
                      <a:pt x="1634" y="504"/>
                      <a:pt x="1612" y="514"/>
                      <a:pt x="1600" y="537"/>
                    </a:cubicBezTo>
                    <a:cubicBezTo>
                      <a:pt x="1482" y="741"/>
                      <a:pt x="1363" y="945"/>
                      <a:pt x="1245" y="1149"/>
                    </a:cubicBezTo>
                    <a:cubicBezTo>
                      <a:pt x="1217" y="1083"/>
                      <a:pt x="1178" y="1024"/>
                      <a:pt x="1123" y="963"/>
                    </a:cubicBezTo>
                    <a:cubicBezTo>
                      <a:pt x="1111" y="948"/>
                      <a:pt x="1093" y="942"/>
                      <a:pt x="1075" y="942"/>
                    </a:cubicBezTo>
                    <a:cubicBezTo>
                      <a:pt x="1049" y="942"/>
                      <a:pt x="1023" y="955"/>
                      <a:pt x="1010" y="977"/>
                    </a:cubicBezTo>
                    <a:lnTo>
                      <a:pt x="977" y="1012"/>
                    </a:lnTo>
                    <a:cubicBezTo>
                      <a:pt x="969" y="974"/>
                      <a:pt x="963" y="934"/>
                      <a:pt x="955" y="896"/>
                    </a:cubicBezTo>
                    <a:cubicBezTo>
                      <a:pt x="950" y="865"/>
                      <a:pt x="914" y="841"/>
                      <a:pt x="881" y="841"/>
                    </a:cubicBezTo>
                    <a:cubicBezTo>
                      <a:pt x="868" y="841"/>
                      <a:pt x="856" y="844"/>
                      <a:pt x="846" y="852"/>
                    </a:cubicBezTo>
                    <a:cubicBezTo>
                      <a:pt x="814" y="877"/>
                      <a:pt x="785" y="901"/>
                      <a:pt x="762" y="925"/>
                    </a:cubicBezTo>
                    <a:cubicBezTo>
                      <a:pt x="758" y="624"/>
                      <a:pt x="707" y="330"/>
                      <a:pt x="592" y="44"/>
                    </a:cubicBezTo>
                    <a:cubicBezTo>
                      <a:pt x="583" y="18"/>
                      <a:pt x="555" y="0"/>
                      <a:pt x="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25"/>
              <p:cNvSpPr/>
              <p:nvPr/>
            </p:nvSpPr>
            <p:spPr>
              <a:xfrm rot="121603" flipH="1">
                <a:off x="3506714" y="830782"/>
                <a:ext cx="2361988" cy="557743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1971" extrusionOk="0">
                    <a:moveTo>
                      <a:pt x="530" y="0"/>
                    </a:moveTo>
                    <a:cubicBezTo>
                      <a:pt x="512" y="0"/>
                      <a:pt x="495" y="9"/>
                      <a:pt x="485" y="29"/>
                    </a:cubicBezTo>
                    <a:cubicBezTo>
                      <a:pt x="344" y="312"/>
                      <a:pt x="220" y="599"/>
                      <a:pt x="166" y="909"/>
                    </a:cubicBezTo>
                    <a:cubicBezTo>
                      <a:pt x="155" y="872"/>
                      <a:pt x="144" y="837"/>
                      <a:pt x="131" y="801"/>
                    </a:cubicBezTo>
                    <a:cubicBezTo>
                      <a:pt x="123" y="779"/>
                      <a:pt x="101" y="768"/>
                      <a:pt x="80" y="768"/>
                    </a:cubicBezTo>
                    <a:cubicBezTo>
                      <a:pt x="56" y="768"/>
                      <a:pt x="33" y="783"/>
                      <a:pt x="35" y="815"/>
                    </a:cubicBezTo>
                    <a:cubicBezTo>
                      <a:pt x="57" y="1170"/>
                      <a:pt x="78" y="1501"/>
                      <a:pt x="13" y="1853"/>
                    </a:cubicBezTo>
                    <a:cubicBezTo>
                      <a:pt x="1" y="1916"/>
                      <a:pt x="43" y="1970"/>
                      <a:pt x="104" y="1970"/>
                    </a:cubicBezTo>
                    <a:cubicBezTo>
                      <a:pt x="112" y="1970"/>
                      <a:pt x="119" y="1969"/>
                      <a:pt x="127" y="1968"/>
                    </a:cubicBezTo>
                    <a:cubicBezTo>
                      <a:pt x="1531" y="1662"/>
                      <a:pt x="2955" y="1580"/>
                      <a:pt x="4389" y="1563"/>
                    </a:cubicBezTo>
                    <a:cubicBezTo>
                      <a:pt x="5077" y="1553"/>
                      <a:pt x="5766" y="1554"/>
                      <a:pt x="6455" y="1544"/>
                    </a:cubicBezTo>
                    <a:cubicBezTo>
                      <a:pt x="6483" y="1544"/>
                      <a:pt x="6512" y="1543"/>
                      <a:pt x="6541" y="1543"/>
                    </a:cubicBezTo>
                    <a:cubicBezTo>
                      <a:pt x="6757" y="1543"/>
                      <a:pt x="6992" y="1555"/>
                      <a:pt x="7228" y="1555"/>
                    </a:cubicBezTo>
                    <a:cubicBezTo>
                      <a:pt x="7600" y="1555"/>
                      <a:pt x="7975" y="1527"/>
                      <a:pt x="8281" y="1384"/>
                    </a:cubicBezTo>
                    <a:cubicBezTo>
                      <a:pt x="8346" y="1352"/>
                      <a:pt x="8336" y="1265"/>
                      <a:pt x="8285" y="1234"/>
                    </a:cubicBezTo>
                    <a:cubicBezTo>
                      <a:pt x="8170" y="1162"/>
                      <a:pt x="8051" y="1123"/>
                      <a:pt x="7932" y="1123"/>
                    </a:cubicBezTo>
                    <a:cubicBezTo>
                      <a:pt x="7911" y="1123"/>
                      <a:pt x="7891" y="1124"/>
                      <a:pt x="7871" y="1127"/>
                    </a:cubicBezTo>
                    <a:cubicBezTo>
                      <a:pt x="7713" y="1038"/>
                      <a:pt x="7549" y="994"/>
                      <a:pt x="7385" y="994"/>
                    </a:cubicBezTo>
                    <a:cubicBezTo>
                      <a:pt x="7237" y="994"/>
                      <a:pt x="7091" y="1030"/>
                      <a:pt x="6951" y="1104"/>
                    </a:cubicBezTo>
                    <a:cubicBezTo>
                      <a:pt x="6943" y="905"/>
                      <a:pt x="6841" y="830"/>
                      <a:pt x="6703" y="830"/>
                    </a:cubicBezTo>
                    <a:cubicBezTo>
                      <a:pt x="6572" y="830"/>
                      <a:pt x="6409" y="897"/>
                      <a:pt x="6261" y="991"/>
                    </a:cubicBezTo>
                    <a:cubicBezTo>
                      <a:pt x="6239" y="934"/>
                      <a:pt x="6188" y="910"/>
                      <a:pt x="6126" y="910"/>
                    </a:cubicBezTo>
                    <a:cubicBezTo>
                      <a:pt x="6032" y="910"/>
                      <a:pt x="5912" y="965"/>
                      <a:pt x="5825" y="1038"/>
                    </a:cubicBezTo>
                    <a:cubicBezTo>
                      <a:pt x="5822" y="1032"/>
                      <a:pt x="5818" y="1025"/>
                      <a:pt x="5813" y="1020"/>
                    </a:cubicBezTo>
                    <a:cubicBezTo>
                      <a:pt x="5782" y="987"/>
                      <a:pt x="5604" y="890"/>
                      <a:pt x="5502" y="890"/>
                    </a:cubicBezTo>
                    <a:cubicBezTo>
                      <a:pt x="5463" y="890"/>
                      <a:pt x="5435" y="904"/>
                      <a:pt x="5430" y="940"/>
                    </a:cubicBezTo>
                    <a:lnTo>
                      <a:pt x="5430" y="940"/>
                    </a:lnTo>
                    <a:cubicBezTo>
                      <a:pt x="5434" y="906"/>
                      <a:pt x="5407" y="865"/>
                      <a:pt x="5373" y="865"/>
                    </a:cubicBezTo>
                    <a:cubicBezTo>
                      <a:pt x="5364" y="865"/>
                      <a:pt x="5354" y="868"/>
                      <a:pt x="5344" y="876"/>
                    </a:cubicBezTo>
                    <a:lnTo>
                      <a:pt x="5234" y="953"/>
                    </a:lnTo>
                    <a:cubicBezTo>
                      <a:pt x="5216" y="859"/>
                      <a:pt x="5135" y="807"/>
                      <a:pt x="5048" y="807"/>
                    </a:cubicBezTo>
                    <a:cubicBezTo>
                      <a:pt x="5006" y="807"/>
                      <a:pt x="4962" y="819"/>
                      <a:pt x="4923" y="845"/>
                    </a:cubicBezTo>
                    <a:cubicBezTo>
                      <a:pt x="4899" y="538"/>
                      <a:pt x="4810" y="91"/>
                      <a:pt x="4524" y="67"/>
                    </a:cubicBezTo>
                    <a:cubicBezTo>
                      <a:pt x="4519" y="66"/>
                      <a:pt x="4514" y="66"/>
                      <a:pt x="4509" y="66"/>
                    </a:cubicBezTo>
                    <a:cubicBezTo>
                      <a:pt x="4434" y="66"/>
                      <a:pt x="4370" y="111"/>
                      <a:pt x="4323" y="169"/>
                    </a:cubicBezTo>
                    <a:cubicBezTo>
                      <a:pt x="4278" y="226"/>
                      <a:pt x="4275" y="297"/>
                      <a:pt x="4260" y="365"/>
                    </a:cubicBezTo>
                    <a:cubicBezTo>
                      <a:pt x="4222" y="543"/>
                      <a:pt x="4221" y="697"/>
                      <a:pt x="4163" y="865"/>
                    </a:cubicBezTo>
                    <a:cubicBezTo>
                      <a:pt x="4138" y="840"/>
                      <a:pt x="4121" y="829"/>
                      <a:pt x="4055" y="781"/>
                    </a:cubicBezTo>
                    <a:cubicBezTo>
                      <a:pt x="4045" y="774"/>
                      <a:pt x="4034" y="771"/>
                      <a:pt x="4022" y="771"/>
                    </a:cubicBezTo>
                    <a:cubicBezTo>
                      <a:pt x="4003" y="771"/>
                      <a:pt x="3984" y="778"/>
                      <a:pt x="3973" y="791"/>
                    </a:cubicBezTo>
                    <a:cubicBezTo>
                      <a:pt x="3907" y="864"/>
                      <a:pt x="3844" y="936"/>
                      <a:pt x="3764" y="936"/>
                    </a:cubicBezTo>
                    <a:cubicBezTo>
                      <a:pt x="3762" y="936"/>
                      <a:pt x="3761" y="936"/>
                      <a:pt x="3759" y="935"/>
                    </a:cubicBezTo>
                    <a:cubicBezTo>
                      <a:pt x="3709" y="934"/>
                      <a:pt x="3668" y="877"/>
                      <a:pt x="3604" y="877"/>
                    </a:cubicBezTo>
                    <a:cubicBezTo>
                      <a:pt x="3469" y="877"/>
                      <a:pt x="3384" y="995"/>
                      <a:pt x="3325" y="1102"/>
                    </a:cubicBezTo>
                    <a:cubicBezTo>
                      <a:pt x="3277" y="949"/>
                      <a:pt x="3173" y="894"/>
                      <a:pt x="3051" y="894"/>
                    </a:cubicBezTo>
                    <a:cubicBezTo>
                      <a:pt x="2903" y="894"/>
                      <a:pt x="2731" y="976"/>
                      <a:pt x="2606" y="1065"/>
                    </a:cubicBezTo>
                    <a:cubicBezTo>
                      <a:pt x="2571" y="1022"/>
                      <a:pt x="2529" y="995"/>
                      <a:pt x="2464" y="976"/>
                    </a:cubicBezTo>
                    <a:cubicBezTo>
                      <a:pt x="2429" y="965"/>
                      <a:pt x="2389" y="959"/>
                      <a:pt x="2348" y="959"/>
                    </a:cubicBezTo>
                    <a:cubicBezTo>
                      <a:pt x="2296" y="959"/>
                      <a:pt x="2240" y="968"/>
                      <a:pt x="2187" y="986"/>
                    </a:cubicBezTo>
                    <a:cubicBezTo>
                      <a:pt x="2181" y="959"/>
                      <a:pt x="2159" y="863"/>
                      <a:pt x="2103" y="863"/>
                    </a:cubicBezTo>
                    <a:cubicBezTo>
                      <a:pt x="2098" y="863"/>
                      <a:pt x="2093" y="864"/>
                      <a:pt x="2087" y="865"/>
                    </a:cubicBezTo>
                    <a:cubicBezTo>
                      <a:pt x="1985" y="896"/>
                      <a:pt x="1952" y="986"/>
                      <a:pt x="1886" y="1057"/>
                    </a:cubicBezTo>
                    <a:cubicBezTo>
                      <a:pt x="1885" y="873"/>
                      <a:pt x="1817" y="697"/>
                      <a:pt x="1717" y="537"/>
                    </a:cubicBezTo>
                    <a:cubicBezTo>
                      <a:pt x="1703" y="515"/>
                      <a:pt x="1680" y="504"/>
                      <a:pt x="1657" y="504"/>
                    </a:cubicBezTo>
                    <a:cubicBezTo>
                      <a:pt x="1634" y="504"/>
                      <a:pt x="1612" y="514"/>
                      <a:pt x="1600" y="537"/>
                    </a:cubicBezTo>
                    <a:cubicBezTo>
                      <a:pt x="1482" y="741"/>
                      <a:pt x="1363" y="945"/>
                      <a:pt x="1245" y="1149"/>
                    </a:cubicBezTo>
                    <a:cubicBezTo>
                      <a:pt x="1217" y="1083"/>
                      <a:pt x="1178" y="1024"/>
                      <a:pt x="1123" y="963"/>
                    </a:cubicBezTo>
                    <a:cubicBezTo>
                      <a:pt x="1111" y="948"/>
                      <a:pt x="1093" y="942"/>
                      <a:pt x="1075" y="942"/>
                    </a:cubicBezTo>
                    <a:cubicBezTo>
                      <a:pt x="1049" y="942"/>
                      <a:pt x="1023" y="955"/>
                      <a:pt x="1010" y="977"/>
                    </a:cubicBezTo>
                    <a:lnTo>
                      <a:pt x="977" y="1012"/>
                    </a:lnTo>
                    <a:cubicBezTo>
                      <a:pt x="969" y="974"/>
                      <a:pt x="963" y="934"/>
                      <a:pt x="955" y="896"/>
                    </a:cubicBezTo>
                    <a:cubicBezTo>
                      <a:pt x="950" y="865"/>
                      <a:pt x="914" y="841"/>
                      <a:pt x="881" y="841"/>
                    </a:cubicBezTo>
                    <a:cubicBezTo>
                      <a:pt x="868" y="841"/>
                      <a:pt x="856" y="844"/>
                      <a:pt x="846" y="852"/>
                    </a:cubicBezTo>
                    <a:cubicBezTo>
                      <a:pt x="814" y="877"/>
                      <a:pt x="785" y="901"/>
                      <a:pt x="762" y="925"/>
                    </a:cubicBezTo>
                    <a:cubicBezTo>
                      <a:pt x="758" y="624"/>
                      <a:pt x="707" y="330"/>
                      <a:pt x="592" y="44"/>
                    </a:cubicBezTo>
                    <a:cubicBezTo>
                      <a:pt x="583" y="18"/>
                      <a:pt x="555" y="0"/>
                      <a:pt x="530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9" name="Google Shape;1339;p25"/>
            <p:cNvGrpSpPr/>
            <p:nvPr/>
          </p:nvGrpSpPr>
          <p:grpSpPr>
            <a:xfrm flipH="1">
              <a:off x="635953" y="2335410"/>
              <a:ext cx="1595403" cy="298478"/>
              <a:chOff x="7561898" y="942986"/>
              <a:chExt cx="1582113" cy="295992"/>
            </a:xfrm>
          </p:grpSpPr>
          <p:sp>
            <p:nvSpPr>
              <p:cNvPr id="1340" name="Google Shape;1340;p25"/>
              <p:cNvSpPr/>
              <p:nvPr/>
            </p:nvSpPr>
            <p:spPr>
              <a:xfrm flipH="1">
                <a:off x="7561898" y="942986"/>
                <a:ext cx="1582113" cy="295992"/>
              </a:xfrm>
              <a:custGeom>
                <a:avLst/>
                <a:gdLst/>
                <a:ahLst/>
                <a:cxnLst/>
                <a:rect l="l" t="t" r="r" b="b"/>
                <a:pathLst>
                  <a:path w="5591" h="1046" extrusionOk="0">
                    <a:moveTo>
                      <a:pt x="1556" y="0"/>
                    </a:moveTo>
                    <a:cubicBezTo>
                      <a:pt x="1535" y="0"/>
                      <a:pt x="1514" y="12"/>
                      <a:pt x="1510" y="34"/>
                    </a:cubicBezTo>
                    <a:cubicBezTo>
                      <a:pt x="1473" y="226"/>
                      <a:pt x="1452" y="417"/>
                      <a:pt x="1450" y="611"/>
                    </a:cubicBezTo>
                    <a:cubicBezTo>
                      <a:pt x="1396" y="552"/>
                      <a:pt x="1341" y="356"/>
                      <a:pt x="1294" y="291"/>
                    </a:cubicBezTo>
                    <a:cubicBezTo>
                      <a:pt x="1285" y="278"/>
                      <a:pt x="1277" y="272"/>
                      <a:pt x="1270" y="272"/>
                    </a:cubicBezTo>
                    <a:cubicBezTo>
                      <a:pt x="1218" y="272"/>
                      <a:pt x="1207" y="555"/>
                      <a:pt x="1202" y="595"/>
                    </a:cubicBezTo>
                    <a:cubicBezTo>
                      <a:pt x="1132" y="498"/>
                      <a:pt x="1112" y="327"/>
                      <a:pt x="970" y="316"/>
                    </a:cubicBezTo>
                    <a:cubicBezTo>
                      <a:pt x="965" y="316"/>
                      <a:pt x="961" y="316"/>
                      <a:pt x="957" y="316"/>
                    </a:cubicBezTo>
                    <a:cubicBezTo>
                      <a:pt x="864" y="316"/>
                      <a:pt x="868" y="403"/>
                      <a:pt x="793" y="421"/>
                    </a:cubicBezTo>
                    <a:cubicBezTo>
                      <a:pt x="788" y="422"/>
                      <a:pt x="782" y="423"/>
                      <a:pt x="777" y="423"/>
                    </a:cubicBezTo>
                    <a:cubicBezTo>
                      <a:pt x="711" y="423"/>
                      <a:pt x="656" y="329"/>
                      <a:pt x="563" y="329"/>
                    </a:cubicBezTo>
                    <a:cubicBezTo>
                      <a:pt x="546" y="329"/>
                      <a:pt x="527" y="332"/>
                      <a:pt x="507" y="340"/>
                    </a:cubicBezTo>
                    <a:cubicBezTo>
                      <a:pt x="420" y="375"/>
                      <a:pt x="391" y="444"/>
                      <a:pt x="397" y="524"/>
                    </a:cubicBezTo>
                    <a:lnTo>
                      <a:pt x="262" y="524"/>
                    </a:lnTo>
                    <a:cubicBezTo>
                      <a:pt x="235" y="524"/>
                      <a:pt x="215" y="546"/>
                      <a:pt x="215" y="572"/>
                    </a:cubicBezTo>
                    <a:cubicBezTo>
                      <a:pt x="213" y="624"/>
                      <a:pt x="212" y="676"/>
                      <a:pt x="209" y="730"/>
                    </a:cubicBezTo>
                    <a:cubicBezTo>
                      <a:pt x="175" y="710"/>
                      <a:pt x="141" y="689"/>
                      <a:pt x="106" y="670"/>
                    </a:cubicBezTo>
                    <a:cubicBezTo>
                      <a:pt x="98" y="665"/>
                      <a:pt x="90" y="663"/>
                      <a:pt x="82" y="663"/>
                    </a:cubicBezTo>
                    <a:cubicBezTo>
                      <a:pt x="61" y="663"/>
                      <a:pt x="41" y="678"/>
                      <a:pt x="34" y="700"/>
                    </a:cubicBezTo>
                    <a:cubicBezTo>
                      <a:pt x="22" y="732"/>
                      <a:pt x="13" y="766"/>
                      <a:pt x="4" y="798"/>
                    </a:cubicBezTo>
                    <a:cubicBezTo>
                      <a:pt x="1" y="798"/>
                      <a:pt x="1" y="803"/>
                      <a:pt x="3" y="804"/>
                    </a:cubicBezTo>
                    <a:cubicBezTo>
                      <a:pt x="113" y="831"/>
                      <a:pt x="2308" y="1046"/>
                      <a:pt x="4100" y="1046"/>
                    </a:cubicBezTo>
                    <a:cubicBezTo>
                      <a:pt x="4635" y="1046"/>
                      <a:pt x="5134" y="1027"/>
                      <a:pt x="5531" y="978"/>
                    </a:cubicBezTo>
                    <a:cubicBezTo>
                      <a:pt x="5572" y="973"/>
                      <a:pt x="5590" y="904"/>
                      <a:pt x="5538" y="889"/>
                    </a:cubicBezTo>
                    <a:cubicBezTo>
                      <a:pt x="5350" y="834"/>
                      <a:pt x="5171" y="809"/>
                      <a:pt x="4984" y="809"/>
                    </a:cubicBezTo>
                    <a:cubicBezTo>
                      <a:pt x="4966" y="809"/>
                      <a:pt x="4949" y="809"/>
                      <a:pt x="4931" y="809"/>
                    </a:cubicBezTo>
                    <a:cubicBezTo>
                      <a:pt x="4985" y="771"/>
                      <a:pt x="5038" y="731"/>
                      <a:pt x="5090" y="693"/>
                    </a:cubicBezTo>
                    <a:cubicBezTo>
                      <a:pt x="5121" y="669"/>
                      <a:pt x="5109" y="627"/>
                      <a:pt x="5073" y="623"/>
                    </a:cubicBezTo>
                    <a:cubicBezTo>
                      <a:pt x="4980" y="611"/>
                      <a:pt x="4890" y="605"/>
                      <a:pt x="4800" y="605"/>
                    </a:cubicBezTo>
                    <a:cubicBezTo>
                      <a:pt x="4747" y="605"/>
                      <a:pt x="4695" y="607"/>
                      <a:pt x="4642" y="611"/>
                    </a:cubicBezTo>
                    <a:cubicBezTo>
                      <a:pt x="4712" y="549"/>
                      <a:pt x="4755" y="466"/>
                      <a:pt x="4677" y="380"/>
                    </a:cubicBezTo>
                    <a:cubicBezTo>
                      <a:pt x="4648" y="349"/>
                      <a:pt x="4606" y="336"/>
                      <a:pt x="4555" y="336"/>
                    </a:cubicBezTo>
                    <a:cubicBezTo>
                      <a:pt x="4402" y="336"/>
                      <a:pt x="4173" y="457"/>
                      <a:pt x="4007" y="555"/>
                    </a:cubicBezTo>
                    <a:cubicBezTo>
                      <a:pt x="4068" y="453"/>
                      <a:pt x="4106" y="343"/>
                      <a:pt x="4126" y="209"/>
                    </a:cubicBezTo>
                    <a:cubicBezTo>
                      <a:pt x="4130" y="187"/>
                      <a:pt x="4115" y="160"/>
                      <a:pt x="4091" y="160"/>
                    </a:cubicBezTo>
                    <a:cubicBezTo>
                      <a:pt x="4088" y="160"/>
                      <a:pt x="4084" y="161"/>
                      <a:pt x="4080" y="162"/>
                    </a:cubicBezTo>
                    <a:cubicBezTo>
                      <a:pt x="3813" y="260"/>
                      <a:pt x="3603" y="407"/>
                      <a:pt x="3442" y="633"/>
                    </a:cubicBezTo>
                    <a:cubicBezTo>
                      <a:pt x="3395" y="507"/>
                      <a:pt x="3295" y="452"/>
                      <a:pt x="3208" y="452"/>
                    </a:cubicBezTo>
                    <a:cubicBezTo>
                      <a:pt x="3140" y="452"/>
                      <a:pt x="3079" y="485"/>
                      <a:pt x="3056" y="544"/>
                    </a:cubicBezTo>
                    <a:cubicBezTo>
                      <a:pt x="3038" y="521"/>
                      <a:pt x="3018" y="502"/>
                      <a:pt x="3000" y="479"/>
                    </a:cubicBezTo>
                    <a:cubicBezTo>
                      <a:pt x="2994" y="471"/>
                      <a:pt x="2982" y="466"/>
                      <a:pt x="2972" y="466"/>
                    </a:cubicBezTo>
                    <a:cubicBezTo>
                      <a:pt x="2968" y="466"/>
                      <a:pt x="2964" y="467"/>
                      <a:pt x="2961" y="468"/>
                    </a:cubicBezTo>
                    <a:cubicBezTo>
                      <a:pt x="2880" y="499"/>
                      <a:pt x="2826" y="539"/>
                      <a:pt x="2790" y="593"/>
                    </a:cubicBezTo>
                    <a:cubicBezTo>
                      <a:pt x="2771" y="521"/>
                      <a:pt x="2704" y="481"/>
                      <a:pt x="2632" y="481"/>
                    </a:cubicBezTo>
                    <a:cubicBezTo>
                      <a:pt x="2561" y="481"/>
                      <a:pt x="2486" y="521"/>
                      <a:pt x="2450" y="606"/>
                    </a:cubicBezTo>
                    <a:cubicBezTo>
                      <a:pt x="2402" y="568"/>
                      <a:pt x="2346" y="549"/>
                      <a:pt x="2289" y="549"/>
                    </a:cubicBezTo>
                    <a:cubicBezTo>
                      <a:pt x="2229" y="549"/>
                      <a:pt x="2169" y="571"/>
                      <a:pt x="2121" y="614"/>
                    </a:cubicBezTo>
                    <a:cubicBezTo>
                      <a:pt x="2008" y="355"/>
                      <a:pt x="1829" y="151"/>
                      <a:pt x="1579" y="6"/>
                    </a:cubicBezTo>
                    <a:cubicBezTo>
                      <a:pt x="1572" y="2"/>
                      <a:pt x="1564" y="0"/>
                      <a:pt x="15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25"/>
              <p:cNvSpPr/>
              <p:nvPr/>
            </p:nvSpPr>
            <p:spPr>
              <a:xfrm flipH="1">
                <a:off x="7561898" y="942986"/>
                <a:ext cx="1582113" cy="295992"/>
              </a:xfrm>
              <a:custGeom>
                <a:avLst/>
                <a:gdLst/>
                <a:ahLst/>
                <a:cxnLst/>
                <a:rect l="l" t="t" r="r" b="b"/>
                <a:pathLst>
                  <a:path w="5591" h="1046" extrusionOk="0">
                    <a:moveTo>
                      <a:pt x="1556" y="0"/>
                    </a:moveTo>
                    <a:cubicBezTo>
                      <a:pt x="1535" y="0"/>
                      <a:pt x="1514" y="12"/>
                      <a:pt x="1510" y="34"/>
                    </a:cubicBezTo>
                    <a:cubicBezTo>
                      <a:pt x="1473" y="226"/>
                      <a:pt x="1452" y="417"/>
                      <a:pt x="1450" y="611"/>
                    </a:cubicBezTo>
                    <a:cubicBezTo>
                      <a:pt x="1396" y="552"/>
                      <a:pt x="1341" y="356"/>
                      <a:pt x="1294" y="291"/>
                    </a:cubicBezTo>
                    <a:cubicBezTo>
                      <a:pt x="1285" y="278"/>
                      <a:pt x="1277" y="272"/>
                      <a:pt x="1270" y="272"/>
                    </a:cubicBezTo>
                    <a:cubicBezTo>
                      <a:pt x="1218" y="272"/>
                      <a:pt x="1207" y="555"/>
                      <a:pt x="1202" y="595"/>
                    </a:cubicBezTo>
                    <a:cubicBezTo>
                      <a:pt x="1132" y="498"/>
                      <a:pt x="1112" y="327"/>
                      <a:pt x="970" y="316"/>
                    </a:cubicBezTo>
                    <a:cubicBezTo>
                      <a:pt x="965" y="316"/>
                      <a:pt x="961" y="316"/>
                      <a:pt x="957" y="316"/>
                    </a:cubicBezTo>
                    <a:cubicBezTo>
                      <a:pt x="864" y="316"/>
                      <a:pt x="868" y="403"/>
                      <a:pt x="793" y="421"/>
                    </a:cubicBezTo>
                    <a:cubicBezTo>
                      <a:pt x="788" y="422"/>
                      <a:pt x="782" y="423"/>
                      <a:pt x="777" y="423"/>
                    </a:cubicBezTo>
                    <a:cubicBezTo>
                      <a:pt x="711" y="423"/>
                      <a:pt x="656" y="329"/>
                      <a:pt x="563" y="329"/>
                    </a:cubicBezTo>
                    <a:cubicBezTo>
                      <a:pt x="546" y="329"/>
                      <a:pt x="527" y="332"/>
                      <a:pt x="507" y="340"/>
                    </a:cubicBezTo>
                    <a:cubicBezTo>
                      <a:pt x="420" y="375"/>
                      <a:pt x="391" y="444"/>
                      <a:pt x="397" y="524"/>
                    </a:cubicBezTo>
                    <a:lnTo>
                      <a:pt x="262" y="524"/>
                    </a:lnTo>
                    <a:cubicBezTo>
                      <a:pt x="235" y="524"/>
                      <a:pt x="215" y="546"/>
                      <a:pt x="215" y="572"/>
                    </a:cubicBezTo>
                    <a:cubicBezTo>
                      <a:pt x="213" y="624"/>
                      <a:pt x="212" y="676"/>
                      <a:pt x="209" y="730"/>
                    </a:cubicBezTo>
                    <a:cubicBezTo>
                      <a:pt x="175" y="710"/>
                      <a:pt x="141" y="689"/>
                      <a:pt x="106" y="670"/>
                    </a:cubicBezTo>
                    <a:cubicBezTo>
                      <a:pt x="98" y="665"/>
                      <a:pt x="90" y="663"/>
                      <a:pt x="82" y="663"/>
                    </a:cubicBezTo>
                    <a:cubicBezTo>
                      <a:pt x="61" y="663"/>
                      <a:pt x="41" y="678"/>
                      <a:pt x="34" y="700"/>
                    </a:cubicBezTo>
                    <a:cubicBezTo>
                      <a:pt x="22" y="732"/>
                      <a:pt x="13" y="766"/>
                      <a:pt x="4" y="798"/>
                    </a:cubicBezTo>
                    <a:cubicBezTo>
                      <a:pt x="1" y="798"/>
                      <a:pt x="1" y="803"/>
                      <a:pt x="3" y="804"/>
                    </a:cubicBezTo>
                    <a:cubicBezTo>
                      <a:pt x="113" y="831"/>
                      <a:pt x="2308" y="1046"/>
                      <a:pt x="4100" y="1046"/>
                    </a:cubicBezTo>
                    <a:cubicBezTo>
                      <a:pt x="4635" y="1046"/>
                      <a:pt x="5134" y="1027"/>
                      <a:pt x="5531" y="978"/>
                    </a:cubicBezTo>
                    <a:cubicBezTo>
                      <a:pt x="5572" y="973"/>
                      <a:pt x="5590" y="904"/>
                      <a:pt x="5538" y="889"/>
                    </a:cubicBezTo>
                    <a:cubicBezTo>
                      <a:pt x="5350" y="834"/>
                      <a:pt x="5171" y="809"/>
                      <a:pt x="4984" y="809"/>
                    </a:cubicBezTo>
                    <a:cubicBezTo>
                      <a:pt x="4966" y="809"/>
                      <a:pt x="4949" y="809"/>
                      <a:pt x="4931" y="809"/>
                    </a:cubicBezTo>
                    <a:cubicBezTo>
                      <a:pt x="4985" y="771"/>
                      <a:pt x="5038" y="731"/>
                      <a:pt x="5090" y="693"/>
                    </a:cubicBezTo>
                    <a:cubicBezTo>
                      <a:pt x="5121" y="669"/>
                      <a:pt x="5109" y="627"/>
                      <a:pt x="5073" y="623"/>
                    </a:cubicBezTo>
                    <a:cubicBezTo>
                      <a:pt x="4980" y="611"/>
                      <a:pt x="4890" y="605"/>
                      <a:pt x="4800" y="605"/>
                    </a:cubicBezTo>
                    <a:cubicBezTo>
                      <a:pt x="4747" y="605"/>
                      <a:pt x="4695" y="607"/>
                      <a:pt x="4642" y="611"/>
                    </a:cubicBezTo>
                    <a:cubicBezTo>
                      <a:pt x="4712" y="549"/>
                      <a:pt x="4755" y="466"/>
                      <a:pt x="4677" y="380"/>
                    </a:cubicBezTo>
                    <a:cubicBezTo>
                      <a:pt x="4648" y="349"/>
                      <a:pt x="4606" y="336"/>
                      <a:pt x="4555" y="336"/>
                    </a:cubicBezTo>
                    <a:cubicBezTo>
                      <a:pt x="4402" y="336"/>
                      <a:pt x="4173" y="457"/>
                      <a:pt x="4007" y="555"/>
                    </a:cubicBezTo>
                    <a:cubicBezTo>
                      <a:pt x="4068" y="453"/>
                      <a:pt x="4106" y="343"/>
                      <a:pt x="4126" y="209"/>
                    </a:cubicBezTo>
                    <a:cubicBezTo>
                      <a:pt x="4130" y="187"/>
                      <a:pt x="4115" y="160"/>
                      <a:pt x="4091" y="160"/>
                    </a:cubicBezTo>
                    <a:cubicBezTo>
                      <a:pt x="4088" y="160"/>
                      <a:pt x="4084" y="161"/>
                      <a:pt x="4080" y="162"/>
                    </a:cubicBezTo>
                    <a:cubicBezTo>
                      <a:pt x="3813" y="260"/>
                      <a:pt x="3603" y="407"/>
                      <a:pt x="3442" y="633"/>
                    </a:cubicBezTo>
                    <a:cubicBezTo>
                      <a:pt x="3395" y="507"/>
                      <a:pt x="3295" y="452"/>
                      <a:pt x="3208" y="452"/>
                    </a:cubicBezTo>
                    <a:cubicBezTo>
                      <a:pt x="3140" y="452"/>
                      <a:pt x="3079" y="485"/>
                      <a:pt x="3056" y="544"/>
                    </a:cubicBezTo>
                    <a:cubicBezTo>
                      <a:pt x="3038" y="521"/>
                      <a:pt x="3018" y="502"/>
                      <a:pt x="3000" y="479"/>
                    </a:cubicBezTo>
                    <a:cubicBezTo>
                      <a:pt x="2994" y="471"/>
                      <a:pt x="2982" y="466"/>
                      <a:pt x="2972" y="466"/>
                    </a:cubicBezTo>
                    <a:cubicBezTo>
                      <a:pt x="2968" y="466"/>
                      <a:pt x="2964" y="467"/>
                      <a:pt x="2961" y="468"/>
                    </a:cubicBezTo>
                    <a:cubicBezTo>
                      <a:pt x="2880" y="499"/>
                      <a:pt x="2826" y="539"/>
                      <a:pt x="2790" y="593"/>
                    </a:cubicBezTo>
                    <a:cubicBezTo>
                      <a:pt x="2771" y="521"/>
                      <a:pt x="2704" y="481"/>
                      <a:pt x="2632" y="481"/>
                    </a:cubicBezTo>
                    <a:cubicBezTo>
                      <a:pt x="2561" y="481"/>
                      <a:pt x="2486" y="521"/>
                      <a:pt x="2450" y="606"/>
                    </a:cubicBezTo>
                    <a:cubicBezTo>
                      <a:pt x="2402" y="568"/>
                      <a:pt x="2346" y="549"/>
                      <a:pt x="2289" y="549"/>
                    </a:cubicBezTo>
                    <a:cubicBezTo>
                      <a:pt x="2229" y="549"/>
                      <a:pt x="2169" y="571"/>
                      <a:pt x="2121" y="614"/>
                    </a:cubicBezTo>
                    <a:cubicBezTo>
                      <a:pt x="2008" y="355"/>
                      <a:pt x="1829" y="151"/>
                      <a:pt x="1579" y="6"/>
                    </a:cubicBezTo>
                    <a:cubicBezTo>
                      <a:pt x="1572" y="2"/>
                      <a:pt x="1564" y="0"/>
                      <a:pt x="1556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2" name="Google Shape;1342;p25"/>
            <p:cNvGrpSpPr/>
            <p:nvPr/>
          </p:nvGrpSpPr>
          <p:grpSpPr>
            <a:xfrm>
              <a:off x="0" y="2523468"/>
              <a:ext cx="9160487" cy="2620225"/>
              <a:chOff x="0" y="1159599"/>
              <a:chExt cx="9144028" cy="3983922"/>
            </a:xfrm>
          </p:grpSpPr>
          <p:sp>
            <p:nvSpPr>
              <p:cNvPr id="1343" name="Google Shape;1343;p25"/>
              <p:cNvSpPr/>
              <p:nvPr/>
            </p:nvSpPr>
            <p:spPr>
              <a:xfrm>
                <a:off x="0" y="1159599"/>
                <a:ext cx="9144028" cy="3983922"/>
              </a:xfrm>
              <a:custGeom>
                <a:avLst/>
                <a:gdLst/>
                <a:ahLst/>
                <a:cxnLst/>
                <a:rect l="l" t="t" r="r" b="b"/>
                <a:pathLst>
                  <a:path w="32622" h="16309" extrusionOk="0">
                    <a:moveTo>
                      <a:pt x="0" y="0"/>
                    </a:moveTo>
                    <a:lnTo>
                      <a:pt x="0" y="16308"/>
                    </a:lnTo>
                    <a:lnTo>
                      <a:pt x="32621" y="16308"/>
                    </a:lnTo>
                    <a:lnTo>
                      <a:pt x="326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5"/>
              <p:cNvSpPr/>
              <p:nvPr/>
            </p:nvSpPr>
            <p:spPr>
              <a:xfrm>
                <a:off x="7050" y="1159599"/>
                <a:ext cx="5702951" cy="2742149"/>
              </a:xfrm>
              <a:custGeom>
                <a:avLst/>
                <a:gdLst/>
                <a:ahLst/>
                <a:cxnLst/>
                <a:rect l="l" t="t" r="r" b="b"/>
                <a:pathLst>
                  <a:path w="24152" h="11613" extrusionOk="0">
                    <a:moveTo>
                      <a:pt x="0" y="1"/>
                    </a:moveTo>
                    <a:lnTo>
                      <a:pt x="0" y="11613"/>
                    </a:lnTo>
                    <a:lnTo>
                      <a:pt x="1440" y="10129"/>
                    </a:lnTo>
                    <a:lnTo>
                      <a:pt x="3060" y="8456"/>
                    </a:lnTo>
                    <a:lnTo>
                      <a:pt x="4943" y="6516"/>
                    </a:lnTo>
                    <a:lnTo>
                      <a:pt x="11881" y="4008"/>
                    </a:lnTo>
                    <a:lnTo>
                      <a:pt x="16966" y="484"/>
                    </a:lnTo>
                    <a:lnTo>
                      <a:pt x="22690" y="1421"/>
                    </a:lnTo>
                    <a:lnTo>
                      <a:pt x="24151" y="1"/>
                    </a:lnTo>
                    <a:close/>
                  </a:path>
                </a:pathLst>
              </a:custGeom>
              <a:solidFill>
                <a:srgbClr val="634444">
                  <a:alpha val="190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5"/>
              <p:cNvSpPr/>
              <p:nvPr/>
            </p:nvSpPr>
            <p:spPr>
              <a:xfrm>
                <a:off x="6118495" y="3277146"/>
                <a:ext cx="3025502" cy="1866352"/>
              </a:xfrm>
              <a:custGeom>
                <a:avLst/>
                <a:gdLst/>
                <a:ahLst/>
                <a:cxnLst/>
                <a:rect l="l" t="t" r="r" b="b"/>
                <a:pathLst>
                  <a:path w="12813" h="7904" extrusionOk="0">
                    <a:moveTo>
                      <a:pt x="12813" y="1"/>
                    </a:moveTo>
                    <a:lnTo>
                      <a:pt x="8822" y="1350"/>
                    </a:lnTo>
                    <a:lnTo>
                      <a:pt x="7223" y="3375"/>
                    </a:lnTo>
                    <a:lnTo>
                      <a:pt x="5736" y="5264"/>
                    </a:lnTo>
                    <a:lnTo>
                      <a:pt x="5269" y="5858"/>
                    </a:lnTo>
                    <a:lnTo>
                      <a:pt x="0" y="7904"/>
                    </a:lnTo>
                    <a:lnTo>
                      <a:pt x="12813" y="7904"/>
                    </a:lnTo>
                    <a:lnTo>
                      <a:pt x="12813" y="1"/>
                    </a:lnTo>
                    <a:close/>
                  </a:path>
                </a:pathLst>
              </a:custGeom>
              <a:solidFill>
                <a:srgbClr val="634444">
                  <a:alpha val="11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46" name="Google Shape;1346;p25"/>
          <p:cNvSpPr txBox="1">
            <a:spLocks noGrp="1"/>
          </p:cNvSpPr>
          <p:nvPr>
            <p:ph type="title" hasCustomPrompt="1"/>
          </p:nvPr>
        </p:nvSpPr>
        <p:spPr>
          <a:xfrm>
            <a:off x="1680175" y="2700500"/>
            <a:ext cx="20856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47" name="Google Shape;1347;p25"/>
          <p:cNvSpPr txBox="1">
            <a:spLocks noGrp="1"/>
          </p:cNvSpPr>
          <p:nvPr>
            <p:ph type="subTitle" idx="1"/>
          </p:nvPr>
        </p:nvSpPr>
        <p:spPr>
          <a:xfrm>
            <a:off x="1680175" y="3967575"/>
            <a:ext cx="2085600" cy="5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8" name="Google Shape;1348;p25"/>
          <p:cNvSpPr txBox="1">
            <a:spLocks noGrp="1"/>
          </p:cNvSpPr>
          <p:nvPr>
            <p:ph type="title" idx="2" hasCustomPrompt="1"/>
          </p:nvPr>
        </p:nvSpPr>
        <p:spPr>
          <a:xfrm>
            <a:off x="5403425" y="2700497"/>
            <a:ext cx="20856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49" name="Google Shape;1349;p25"/>
          <p:cNvSpPr txBox="1">
            <a:spLocks noGrp="1"/>
          </p:cNvSpPr>
          <p:nvPr>
            <p:ph type="subTitle" idx="3"/>
          </p:nvPr>
        </p:nvSpPr>
        <p:spPr>
          <a:xfrm>
            <a:off x="5403425" y="3967575"/>
            <a:ext cx="2085600" cy="5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0" name="Google Shape;1350;p25"/>
          <p:cNvSpPr txBox="1">
            <a:spLocks noGrp="1"/>
          </p:cNvSpPr>
          <p:nvPr>
            <p:ph type="subTitle" idx="4"/>
          </p:nvPr>
        </p:nvSpPr>
        <p:spPr>
          <a:xfrm>
            <a:off x="5403425" y="3672428"/>
            <a:ext cx="2085600" cy="3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9pPr>
          </a:lstStyle>
          <a:p>
            <a:endParaRPr/>
          </a:p>
        </p:txBody>
      </p:sp>
      <p:sp>
        <p:nvSpPr>
          <p:cNvPr id="1351" name="Google Shape;1351;p25"/>
          <p:cNvSpPr txBox="1">
            <a:spLocks noGrp="1"/>
          </p:cNvSpPr>
          <p:nvPr>
            <p:ph type="subTitle" idx="5"/>
          </p:nvPr>
        </p:nvSpPr>
        <p:spPr>
          <a:xfrm>
            <a:off x="1680175" y="3672428"/>
            <a:ext cx="2085600" cy="3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rgarine"/>
              <a:buNone/>
              <a:defRPr sz="2000">
                <a:latin typeface="Margarine"/>
                <a:ea typeface="Margarine"/>
                <a:cs typeface="Margarine"/>
                <a:sym typeface="Margarine"/>
              </a:defRPr>
            </a:lvl9pPr>
          </a:lstStyle>
          <a:p>
            <a:endParaRPr/>
          </a:p>
        </p:txBody>
      </p:sp>
      <p:sp>
        <p:nvSpPr>
          <p:cNvPr id="1352" name="Google Shape;1352;p25"/>
          <p:cNvSpPr/>
          <p:nvPr/>
        </p:nvSpPr>
        <p:spPr>
          <a:xfrm>
            <a:off x="7167551" y="-701298"/>
            <a:ext cx="1375274" cy="1374199"/>
          </a:xfrm>
          <a:custGeom>
            <a:avLst/>
            <a:gdLst/>
            <a:ahLst/>
            <a:cxnLst/>
            <a:rect l="l" t="t" r="r" b="b"/>
            <a:pathLst>
              <a:path w="1303" h="1302" extrusionOk="0">
                <a:moveTo>
                  <a:pt x="1302" y="651"/>
                </a:moveTo>
                <a:cubicBezTo>
                  <a:pt x="1302" y="1011"/>
                  <a:pt x="1011" y="1302"/>
                  <a:pt x="651" y="1302"/>
                </a:cubicBezTo>
                <a:cubicBezTo>
                  <a:pt x="292" y="1302"/>
                  <a:pt x="0" y="1011"/>
                  <a:pt x="0" y="651"/>
                </a:cubicBezTo>
                <a:cubicBezTo>
                  <a:pt x="0" y="291"/>
                  <a:pt x="292" y="0"/>
                  <a:pt x="651" y="0"/>
                </a:cubicBezTo>
                <a:cubicBezTo>
                  <a:pt x="1011" y="0"/>
                  <a:pt x="1302" y="291"/>
                  <a:pt x="1302" y="65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" name="Google Shape;1353;p25"/>
          <p:cNvGrpSpPr/>
          <p:nvPr/>
        </p:nvGrpSpPr>
        <p:grpSpPr>
          <a:xfrm>
            <a:off x="-1319177" y="2018121"/>
            <a:ext cx="2274274" cy="2007802"/>
            <a:chOff x="-1319177" y="2018121"/>
            <a:chExt cx="2274274" cy="2007802"/>
          </a:xfrm>
        </p:grpSpPr>
        <p:grpSp>
          <p:nvGrpSpPr>
            <p:cNvPr id="1354" name="Google Shape;1354;p25"/>
            <p:cNvGrpSpPr/>
            <p:nvPr/>
          </p:nvGrpSpPr>
          <p:grpSpPr>
            <a:xfrm>
              <a:off x="-1319177" y="2522282"/>
              <a:ext cx="2274274" cy="1503641"/>
              <a:chOff x="2892980" y="3451607"/>
              <a:chExt cx="2202900" cy="1456170"/>
            </a:xfrm>
          </p:grpSpPr>
          <p:sp>
            <p:nvSpPr>
              <p:cNvPr id="1355" name="Google Shape;1355;p25"/>
              <p:cNvSpPr/>
              <p:nvPr/>
            </p:nvSpPr>
            <p:spPr>
              <a:xfrm rot="936">
                <a:off x="2892980" y="4164976"/>
                <a:ext cx="2202900" cy="742500"/>
              </a:xfrm>
              <a:prstGeom prst="ellipse">
                <a:avLst/>
              </a:pr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6" name="Google Shape;1356;p25"/>
              <p:cNvGrpSpPr/>
              <p:nvPr/>
            </p:nvGrpSpPr>
            <p:grpSpPr>
              <a:xfrm>
                <a:off x="3117864" y="3451607"/>
                <a:ext cx="1865247" cy="1312680"/>
                <a:chOff x="3783535" y="6828906"/>
                <a:chExt cx="1591100" cy="1119747"/>
              </a:xfrm>
            </p:grpSpPr>
            <p:grpSp>
              <p:nvGrpSpPr>
                <p:cNvPr id="1357" name="Google Shape;1357;p25"/>
                <p:cNvGrpSpPr/>
                <p:nvPr/>
              </p:nvGrpSpPr>
              <p:grpSpPr>
                <a:xfrm>
                  <a:off x="4167948" y="7259744"/>
                  <a:ext cx="570140" cy="638699"/>
                  <a:chOff x="4167948" y="7259744"/>
                  <a:chExt cx="570140" cy="638699"/>
                </a:xfrm>
              </p:grpSpPr>
              <p:sp>
                <p:nvSpPr>
                  <p:cNvPr id="1358" name="Google Shape;1358;p25"/>
                  <p:cNvSpPr/>
                  <p:nvPr/>
                </p:nvSpPr>
                <p:spPr>
                  <a:xfrm>
                    <a:off x="4167948" y="7259744"/>
                    <a:ext cx="570140" cy="638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6" h="1183" extrusionOk="0">
                        <a:moveTo>
                          <a:pt x="706" y="1053"/>
                        </a:moveTo>
                        <a:lnTo>
                          <a:pt x="990" y="1182"/>
                        </a:lnTo>
                        <a:lnTo>
                          <a:pt x="917" y="816"/>
                        </a:lnTo>
                        <a:lnTo>
                          <a:pt x="1055" y="147"/>
                        </a:lnTo>
                        <a:lnTo>
                          <a:pt x="591" y="0"/>
                        </a:lnTo>
                        <a:cubicBezTo>
                          <a:pt x="515" y="618"/>
                          <a:pt x="0" y="908"/>
                          <a:pt x="706" y="105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9" name="Google Shape;1359;p25"/>
                  <p:cNvSpPr/>
                  <p:nvPr/>
                </p:nvSpPr>
                <p:spPr>
                  <a:xfrm>
                    <a:off x="4167948" y="7259744"/>
                    <a:ext cx="570140" cy="638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6" h="1183" extrusionOk="0">
                        <a:moveTo>
                          <a:pt x="706" y="1053"/>
                        </a:moveTo>
                        <a:lnTo>
                          <a:pt x="990" y="1182"/>
                        </a:lnTo>
                        <a:lnTo>
                          <a:pt x="917" y="816"/>
                        </a:lnTo>
                        <a:lnTo>
                          <a:pt x="1055" y="147"/>
                        </a:lnTo>
                        <a:lnTo>
                          <a:pt x="591" y="0"/>
                        </a:lnTo>
                        <a:cubicBezTo>
                          <a:pt x="515" y="618"/>
                          <a:pt x="0" y="908"/>
                          <a:pt x="706" y="1053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60" name="Google Shape;1360;p25"/>
                <p:cNvGrpSpPr/>
                <p:nvPr/>
              </p:nvGrpSpPr>
              <p:grpSpPr>
                <a:xfrm>
                  <a:off x="4836890" y="7262984"/>
                  <a:ext cx="237558" cy="490227"/>
                  <a:chOff x="4836890" y="7262984"/>
                  <a:chExt cx="237558" cy="490227"/>
                </a:xfrm>
              </p:grpSpPr>
              <p:sp>
                <p:nvSpPr>
                  <p:cNvPr id="1361" name="Google Shape;1361;p25"/>
                  <p:cNvSpPr/>
                  <p:nvPr/>
                </p:nvSpPr>
                <p:spPr>
                  <a:xfrm>
                    <a:off x="4836890" y="7262984"/>
                    <a:ext cx="237558" cy="490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908" extrusionOk="0">
                        <a:moveTo>
                          <a:pt x="91" y="0"/>
                        </a:moveTo>
                        <a:lnTo>
                          <a:pt x="0" y="865"/>
                        </a:lnTo>
                        <a:lnTo>
                          <a:pt x="439" y="907"/>
                        </a:lnTo>
                        <a:lnTo>
                          <a:pt x="259" y="15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2" name="Google Shape;1362;p25"/>
                  <p:cNvSpPr/>
                  <p:nvPr/>
                </p:nvSpPr>
                <p:spPr>
                  <a:xfrm>
                    <a:off x="4836890" y="7262984"/>
                    <a:ext cx="237558" cy="490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908" extrusionOk="0">
                        <a:moveTo>
                          <a:pt x="91" y="0"/>
                        </a:moveTo>
                        <a:lnTo>
                          <a:pt x="0" y="865"/>
                        </a:lnTo>
                        <a:lnTo>
                          <a:pt x="439" y="907"/>
                        </a:lnTo>
                        <a:lnTo>
                          <a:pt x="259" y="15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3" name="Google Shape;1363;p25"/>
                <p:cNvSpPr/>
                <p:nvPr/>
              </p:nvSpPr>
              <p:spPr>
                <a:xfrm>
                  <a:off x="4659261" y="7262984"/>
                  <a:ext cx="242957" cy="63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" h="1177" extrusionOk="0">
                      <a:moveTo>
                        <a:pt x="80" y="1176"/>
                      </a:moveTo>
                      <a:lnTo>
                        <a:pt x="329" y="865"/>
                      </a:lnTo>
                      <a:lnTo>
                        <a:pt x="450" y="421"/>
                      </a:lnTo>
                      <a:lnTo>
                        <a:pt x="420" y="0"/>
                      </a:lnTo>
                      <a:lnTo>
                        <a:pt x="145" y="141"/>
                      </a:lnTo>
                      <a:lnTo>
                        <a:pt x="29" y="461"/>
                      </a:lnTo>
                      <a:lnTo>
                        <a:pt x="0" y="70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4" name="Google Shape;1364;p25"/>
                <p:cNvSpPr/>
                <p:nvPr/>
              </p:nvSpPr>
              <p:spPr>
                <a:xfrm>
                  <a:off x="4994002" y="7095615"/>
                  <a:ext cx="380633" cy="591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1095" extrusionOk="0">
                      <a:moveTo>
                        <a:pt x="488" y="1094"/>
                      </a:moveTo>
                      <a:lnTo>
                        <a:pt x="704" y="1015"/>
                      </a:lnTo>
                      <a:lnTo>
                        <a:pt x="296" y="78"/>
                      </a:lnTo>
                      <a:lnTo>
                        <a:pt x="153" y="0"/>
                      </a:lnTo>
                      <a:lnTo>
                        <a:pt x="0" y="60"/>
                      </a:lnTo>
                      <a:lnTo>
                        <a:pt x="109" y="244"/>
                      </a:lnTo>
                      <a:lnTo>
                        <a:pt x="49" y="428"/>
                      </a:lnTo>
                      <a:lnTo>
                        <a:pt x="230" y="102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5" name="Google Shape;1365;p25"/>
                <p:cNvSpPr/>
                <p:nvPr/>
              </p:nvSpPr>
              <p:spPr>
                <a:xfrm>
                  <a:off x="4976725" y="7227350"/>
                  <a:ext cx="281291" cy="525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974" extrusionOk="0">
                      <a:moveTo>
                        <a:pt x="180" y="973"/>
                      </a:moveTo>
                      <a:lnTo>
                        <a:pt x="520" y="850"/>
                      </a:lnTo>
                      <a:lnTo>
                        <a:pt x="356" y="302"/>
                      </a:lnTo>
                      <a:lnTo>
                        <a:pt x="155" y="189"/>
                      </a:lnTo>
                      <a:lnTo>
                        <a:pt x="141" y="0"/>
                      </a:ln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6" name="Google Shape;1366;p25"/>
                <p:cNvSpPr/>
                <p:nvPr/>
              </p:nvSpPr>
              <p:spPr>
                <a:xfrm>
                  <a:off x="4235436" y="7259204"/>
                  <a:ext cx="329342" cy="688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" h="1275" extrusionOk="0">
                      <a:moveTo>
                        <a:pt x="610" y="47"/>
                      </a:moveTo>
                      <a:lnTo>
                        <a:pt x="494" y="528"/>
                      </a:lnTo>
                      <a:lnTo>
                        <a:pt x="584" y="486"/>
                      </a:lnTo>
                      <a:lnTo>
                        <a:pt x="534" y="871"/>
                      </a:lnTo>
                      <a:lnTo>
                        <a:pt x="581" y="1053"/>
                      </a:lnTo>
                      <a:lnTo>
                        <a:pt x="411" y="1275"/>
                      </a:lnTo>
                      <a:cubicBezTo>
                        <a:pt x="0" y="775"/>
                        <a:pt x="259" y="510"/>
                        <a:pt x="46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7" name="Google Shape;1367;p25"/>
                <p:cNvSpPr/>
                <p:nvPr/>
              </p:nvSpPr>
              <p:spPr>
                <a:xfrm>
                  <a:off x="4085882" y="7186318"/>
                  <a:ext cx="401689" cy="762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" h="1412" extrusionOk="0">
                      <a:moveTo>
                        <a:pt x="0" y="1335"/>
                      </a:moveTo>
                      <a:lnTo>
                        <a:pt x="688" y="1411"/>
                      </a:lnTo>
                      <a:lnTo>
                        <a:pt x="614" y="706"/>
                      </a:lnTo>
                      <a:lnTo>
                        <a:pt x="743" y="136"/>
                      </a:lnTo>
                      <a:lnTo>
                        <a:pt x="290" y="1"/>
                      </a:lnTo>
                      <a:lnTo>
                        <a:pt x="25" y="67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68" name="Google Shape;1368;p25"/>
                <p:cNvGrpSpPr/>
                <p:nvPr/>
              </p:nvGrpSpPr>
              <p:grpSpPr>
                <a:xfrm>
                  <a:off x="3883958" y="7186318"/>
                  <a:ext cx="358497" cy="720763"/>
                  <a:chOff x="3883958" y="7186318"/>
                  <a:chExt cx="358497" cy="720763"/>
                </a:xfrm>
              </p:grpSpPr>
              <p:sp>
                <p:nvSpPr>
                  <p:cNvPr id="1369" name="Google Shape;1369;p25"/>
                  <p:cNvSpPr/>
                  <p:nvPr/>
                </p:nvSpPr>
                <p:spPr>
                  <a:xfrm>
                    <a:off x="3883958" y="7186318"/>
                    <a:ext cx="358497" cy="720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" h="1335" extrusionOk="0">
                        <a:moveTo>
                          <a:pt x="120" y="45"/>
                        </a:moveTo>
                        <a:lnTo>
                          <a:pt x="664" y="1"/>
                        </a:lnTo>
                        <a:lnTo>
                          <a:pt x="524" y="529"/>
                        </a:lnTo>
                        <a:lnTo>
                          <a:pt x="528" y="838"/>
                        </a:lnTo>
                        <a:lnTo>
                          <a:pt x="374" y="1335"/>
                        </a:lnTo>
                        <a:lnTo>
                          <a:pt x="208" y="1242"/>
                        </a:lnTo>
                        <a:lnTo>
                          <a:pt x="0" y="88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0" name="Google Shape;1370;p25"/>
                  <p:cNvSpPr/>
                  <p:nvPr/>
                </p:nvSpPr>
                <p:spPr>
                  <a:xfrm>
                    <a:off x="3883958" y="7186318"/>
                    <a:ext cx="358497" cy="720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" h="1335" extrusionOk="0">
                        <a:moveTo>
                          <a:pt x="120" y="45"/>
                        </a:moveTo>
                        <a:lnTo>
                          <a:pt x="664" y="1"/>
                        </a:lnTo>
                        <a:lnTo>
                          <a:pt x="524" y="529"/>
                        </a:lnTo>
                        <a:lnTo>
                          <a:pt x="528" y="838"/>
                        </a:lnTo>
                        <a:lnTo>
                          <a:pt x="374" y="1335"/>
                        </a:lnTo>
                        <a:lnTo>
                          <a:pt x="208" y="1242"/>
                        </a:lnTo>
                        <a:lnTo>
                          <a:pt x="0" y="880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71" name="Google Shape;1371;p25"/>
                <p:cNvGrpSpPr/>
                <p:nvPr/>
              </p:nvGrpSpPr>
              <p:grpSpPr>
                <a:xfrm>
                  <a:off x="3783535" y="7210614"/>
                  <a:ext cx="282370" cy="646257"/>
                  <a:chOff x="3783535" y="7210614"/>
                  <a:chExt cx="282370" cy="646257"/>
                </a:xfrm>
              </p:grpSpPr>
              <p:sp>
                <p:nvSpPr>
                  <p:cNvPr id="1372" name="Google Shape;1372;p25"/>
                  <p:cNvSpPr/>
                  <p:nvPr/>
                </p:nvSpPr>
                <p:spPr>
                  <a:xfrm>
                    <a:off x="3783535" y="7210614"/>
                    <a:ext cx="282370" cy="646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" h="1197" extrusionOk="0">
                        <a:moveTo>
                          <a:pt x="394" y="1197"/>
                        </a:moveTo>
                        <a:lnTo>
                          <a:pt x="318" y="741"/>
                        </a:lnTo>
                        <a:lnTo>
                          <a:pt x="522" y="338"/>
                        </a:lnTo>
                        <a:lnTo>
                          <a:pt x="306" y="0"/>
                        </a:lnTo>
                        <a:lnTo>
                          <a:pt x="40" y="590"/>
                        </a:lnTo>
                        <a:lnTo>
                          <a:pt x="0" y="876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3" name="Google Shape;1373;p25"/>
                  <p:cNvSpPr/>
                  <p:nvPr/>
                </p:nvSpPr>
                <p:spPr>
                  <a:xfrm>
                    <a:off x="3783535" y="7210614"/>
                    <a:ext cx="282370" cy="646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" h="1197" extrusionOk="0">
                        <a:moveTo>
                          <a:pt x="394" y="1197"/>
                        </a:moveTo>
                        <a:lnTo>
                          <a:pt x="318" y="741"/>
                        </a:lnTo>
                        <a:lnTo>
                          <a:pt x="522" y="338"/>
                        </a:lnTo>
                        <a:lnTo>
                          <a:pt x="306" y="0"/>
                        </a:lnTo>
                        <a:lnTo>
                          <a:pt x="40" y="590"/>
                        </a:lnTo>
                        <a:lnTo>
                          <a:pt x="0" y="876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74" name="Google Shape;1374;p25"/>
                <p:cNvGrpSpPr/>
                <p:nvPr/>
              </p:nvGrpSpPr>
              <p:grpSpPr>
                <a:xfrm>
                  <a:off x="3948746" y="6828906"/>
                  <a:ext cx="1128401" cy="510203"/>
                  <a:chOff x="3948746" y="6828906"/>
                  <a:chExt cx="1128401" cy="510203"/>
                </a:xfrm>
              </p:grpSpPr>
              <p:sp>
                <p:nvSpPr>
                  <p:cNvPr id="1375" name="Google Shape;1375;p25"/>
                  <p:cNvSpPr/>
                  <p:nvPr/>
                </p:nvSpPr>
                <p:spPr>
                  <a:xfrm>
                    <a:off x="3948746" y="6828906"/>
                    <a:ext cx="1128401" cy="510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0" h="945" extrusionOk="0">
                        <a:moveTo>
                          <a:pt x="129" y="509"/>
                        </a:moveTo>
                        <a:lnTo>
                          <a:pt x="227" y="583"/>
                        </a:lnTo>
                        <a:lnTo>
                          <a:pt x="0" y="707"/>
                        </a:lnTo>
                        <a:lnTo>
                          <a:pt x="484" y="814"/>
                        </a:lnTo>
                        <a:lnTo>
                          <a:pt x="997" y="798"/>
                        </a:lnTo>
                        <a:lnTo>
                          <a:pt x="1461" y="945"/>
                        </a:lnTo>
                        <a:lnTo>
                          <a:pt x="1736" y="804"/>
                        </a:lnTo>
                        <a:lnTo>
                          <a:pt x="1904" y="819"/>
                        </a:lnTo>
                        <a:lnTo>
                          <a:pt x="2045" y="738"/>
                        </a:lnTo>
                        <a:lnTo>
                          <a:pt x="1936" y="554"/>
                        </a:lnTo>
                        <a:lnTo>
                          <a:pt x="2089" y="494"/>
                        </a:lnTo>
                        <a:lnTo>
                          <a:pt x="1841" y="363"/>
                        </a:lnTo>
                        <a:lnTo>
                          <a:pt x="1629" y="365"/>
                        </a:lnTo>
                        <a:lnTo>
                          <a:pt x="84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6" name="Google Shape;1376;p25"/>
                  <p:cNvSpPr/>
                  <p:nvPr/>
                </p:nvSpPr>
                <p:spPr>
                  <a:xfrm>
                    <a:off x="3948746" y="6828906"/>
                    <a:ext cx="1128401" cy="510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0" h="945" extrusionOk="0">
                        <a:moveTo>
                          <a:pt x="129" y="509"/>
                        </a:moveTo>
                        <a:lnTo>
                          <a:pt x="227" y="583"/>
                        </a:lnTo>
                        <a:lnTo>
                          <a:pt x="0" y="707"/>
                        </a:lnTo>
                        <a:lnTo>
                          <a:pt x="484" y="814"/>
                        </a:lnTo>
                        <a:lnTo>
                          <a:pt x="997" y="798"/>
                        </a:lnTo>
                        <a:lnTo>
                          <a:pt x="1461" y="945"/>
                        </a:lnTo>
                        <a:lnTo>
                          <a:pt x="1736" y="804"/>
                        </a:lnTo>
                        <a:lnTo>
                          <a:pt x="1904" y="819"/>
                        </a:lnTo>
                        <a:lnTo>
                          <a:pt x="2045" y="738"/>
                        </a:lnTo>
                        <a:lnTo>
                          <a:pt x="1936" y="554"/>
                        </a:lnTo>
                        <a:lnTo>
                          <a:pt x="2089" y="494"/>
                        </a:lnTo>
                        <a:lnTo>
                          <a:pt x="1841" y="363"/>
                        </a:lnTo>
                        <a:lnTo>
                          <a:pt x="1629" y="365"/>
                        </a:lnTo>
                        <a:lnTo>
                          <a:pt x="847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77" name="Google Shape;1377;p25"/>
            <p:cNvGrpSpPr/>
            <p:nvPr/>
          </p:nvGrpSpPr>
          <p:grpSpPr>
            <a:xfrm>
              <a:off x="-645242" y="2018121"/>
              <a:ext cx="1206544" cy="1023932"/>
              <a:chOff x="1423010" y="5733745"/>
              <a:chExt cx="1491218" cy="1265520"/>
            </a:xfrm>
          </p:grpSpPr>
          <p:sp>
            <p:nvSpPr>
              <p:cNvPr id="1378" name="Google Shape;1378;p25"/>
              <p:cNvSpPr/>
              <p:nvPr/>
            </p:nvSpPr>
            <p:spPr>
              <a:xfrm>
                <a:off x="1957516" y="6173762"/>
                <a:ext cx="354178" cy="74829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386" extrusionOk="0">
                    <a:moveTo>
                      <a:pt x="535" y="1382"/>
                    </a:moveTo>
                    <a:lnTo>
                      <a:pt x="129" y="1386"/>
                    </a:lnTo>
                    <a:lnTo>
                      <a:pt x="144" y="1070"/>
                    </a:lnTo>
                    <a:lnTo>
                      <a:pt x="0" y="978"/>
                    </a:lnTo>
                    <a:lnTo>
                      <a:pt x="0" y="177"/>
                    </a:lnTo>
                    <a:lnTo>
                      <a:pt x="655" y="0"/>
                    </a:lnTo>
                    <a:lnTo>
                      <a:pt x="605" y="6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25"/>
              <p:cNvSpPr/>
              <p:nvPr/>
            </p:nvSpPr>
            <p:spPr>
              <a:xfrm>
                <a:off x="1610897" y="6120852"/>
                <a:ext cx="245117" cy="70024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297" extrusionOk="0">
                    <a:moveTo>
                      <a:pt x="444" y="75"/>
                    </a:moveTo>
                    <a:lnTo>
                      <a:pt x="453" y="1241"/>
                    </a:lnTo>
                    <a:lnTo>
                      <a:pt x="1" y="129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0" name="Google Shape;1380;p25"/>
              <p:cNvGrpSpPr/>
              <p:nvPr/>
            </p:nvGrpSpPr>
            <p:grpSpPr>
              <a:xfrm>
                <a:off x="1789066" y="6160804"/>
                <a:ext cx="305586" cy="761255"/>
                <a:chOff x="1789066" y="6160804"/>
                <a:chExt cx="305586" cy="761255"/>
              </a:xfrm>
            </p:grpSpPr>
            <p:sp>
              <p:nvSpPr>
                <p:cNvPr id="1381" name="Google Shape;1381;p25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2" name="Google Shape;1382;p25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83" name="Google Shape;1383;p25"/>
              <p:cNvGrpSpPr/>
              <p:nvPr/>
            </p:nvGrpSpPr>
            <p:grpSpPr>
              <a:xfrm>
                <a:off x="1423010" y="6120852"/>
                <a:ext cx="262934" cy="700247"/>
                <a:chOff x="1423010" y="6120852"/>
                <a:chExt cx="262934" cy="700247"/>
              </a:xfrm>
            </p:grpSpPr>
            <p:sp>
              <p:nvSpPr>
                <p:cNvPr id="1384" name="Google Shape;1384;p25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5" name="Google Shape;1385;p25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86" name="Google Shape;1386;p25"/>
              <p:cNvSpPr/>
              <p:nvPr/>
            </p:nvSpPr>
            <p:spPr>
              <a:xfrm>
                <a:off x="2550332" y="5956723"/>
                <a:ext cx="192746" cy="15063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79" extrusionOk="0">
                    <a:moveTo>
                      <a:pt x="274" y="1"/>
                    </a:moveTo>
                    <a:lnTo>
                      <a:pt x="357" y="278"/>
                    </a:ln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7" name="Google Shape;1387;p25"/>
              <p:cNvGrpSpPr/>
              <p:nvPr/>
            </p:nvGrpSpPr>
            <p:grpSpPr>
              <a:xfrm>
                <a:off x="2246365" y="6067402"/>
                <a:ext cx="369295" cy="882193"/>
                <a:chOff x="2246365" y="6067402"/>
                <a:chExt cx="369295" cy="882193"/>
              </a:xfrm>
            </p:grpSpPr>
            <p:sp>
              <p:nvSpPr>
                <p:cNvPr id="1388" name="Google Shape;1388;p25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9" name="Google Shape;1389;p25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90" name="Google Shape;1390;p25"/>
              <p:cNvSpPr/>
              <p:nvPr/>
            </p:nvSpPr>
            <p:spPr>
              <a:xfrm>
                <a:off x="2471506" y="6098176"/>
                <a:ext cx="299647" cy="8514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77" extrusionOk="0">
                    <a:moveTo>
                      <a:pt x="555" y="1"/>
                    </a:moveTo>
                    <a:lnTo>
                      <a:pt x="55" y="145"/>
                    </a:lnTo>
                    <a:lnTo>
                      <a:pt x="1" y="561"/>
                    </a:lnTo>
                    <a:lnTo>
                      <a:pt x="133" y="1056"/>
                    </a:lnTo>
                    <a:lnTo>
                      <a:pt x="259" y="1577"/>
                    </a:lnTo>
                    <a:lnTo>
                      <a:pt x="486" y="1421"/>
                    </a:lnTo>
                    <a:lnTo>
                      <a:pt x="551" y="9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5"/>
              <p:cNvSpPr/>
              <p:nvPr/>
            </p:nvSpPr>
            <p:spPr>
              <a:xfrm>
                <a:off x="2650754" y="6098176"/>
                <a:ext cx="263474" cy="76611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419" extrusionOk="0">
                    <a:moveTo>
                      <a:pt x="392" y="1354"/>
                    </a:moveTo>
                    <a:lnTo>
                      <a:pt x="154" y="1419"/>
                    </a:lnTo>
                    <a:lnTo>
                      <a:pt x="209" y="989"/>
                    </a:lnTo>
                    <a:lnTo>
                      <a:pt x="0" y="451"/>
                    </a:lnTo>
                    <a:lnTo>
                      <a:pt x="223" y="1"/>
                    </a:lnTo>
                    <a:lnTo>
                      <a:pt x="228" y="453"/>
                    </a:lnTo>
                    <a:lnTo>
                      <a:pt x="487" y="64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92" name="Google Shape;1392;p25"/>
              <p:cNvGrpSpPr/>
              <p:nvPr/>
            </p:nvGrpSpPr>
            <p:grpSpPr>
              <a:xfrm>
                <a:off x="1608198" y="5733745"/>
                <a:ext cx="1162955" cy="817405"/>
                <a:chOff x="1608198" y="5733745"/>
                <a:chExt cx="1162955" cy="817405"/>
              </a:xfrm>
            </p:grpSpPr>
            <p:sp>
              <p:nvSpPr>
                <p:cNvPr id="1393" name="Google Shape;1393;p25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" name="Google Shape;1394;p25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5" name="Google Shape;1395;p25"/>
              <p:cNvGrpSpPr/>
              <p:nvPr/>
            </p:nvGrpSpPr>
            <p:grpSpPr>
              <a:xfrm>
                <a:off x="1423010" y="5945925"/>
                <a:ext cx="271572" cy="786631"/>
                <a:chOff x="1423010" y="5945925"/>
                <a:chExt cx="271572" cy="786631"/>
              </a:xfrm>
            </p:grpSpPr>
            <p:sp>
              <p:nvSpPr>
                <p:cNvPr id="1396" name="Google Shape;1396;p25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" name="Google Shape;1397;p25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98" name="Google Shape;1398;p25"/>
              <p:cNvSpPr/>
              <p:nvPr/>
            </p:nvSpPr>
            <p:spPr>
              <a:xfrm>
                <a:off x="2246365" y="6471785"/>
                <a:ext cx="245657" cy="52748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77" extrusionOk="0">
                    <a:moveTo>
                      <a:pt x="70" y="147"/>
                    </a:moveTo>
                    <a:lnTo>
                      <a:pt x="0" y="830"/>
                    </a:lnTo>
                    <a:lnTo>
                      <a:pt x="196" y="977"/>
                    </a:lnTo>
                    <a:lnTo>
                      <a:pt x="455" y="966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99" name="Google Shape;1399;p25"/>
              <p:cNvGrpSpPr/>
              <p:nvPr/>
            </p:nvGrpSpPr>
            <p:grpSpPr>
              <a:xfrm>
                <a:off x="2246365" y="6550610"/>
                <a:ext cx="105821" cy="448655"/>
                <a:chOff x="2246365" y="6550610"/>
                <a:chExt cx="105821" cy="448655"/>
              </a:xfrm>
            </p:grpSpPr>
            <p:sp>
              <p:nvSpPr>
                <p:cNvPr id="1400" name="Google Shape;1400;p25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1" name="Google Shape;1401;p25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402" name="Google Shape;1402;p25"/>
          <p:cNvGrpSpPr/>
          <p:nvPr/>
        </p:nvGrpSpPr>
        <p:grpSpPr>
          <a:xfrm>
            <a:off x="8070450" y="3891383"/>
            <a:ext cx="1421417" cy="841898"/>
            <a:chOff x="-2070046" y="1107696"/>
            <a:chExt cx="1926300" cy="1140938"/>
          </a:xfrm>
        </p:grpSpPr>
        <p:sp>
          <p:nvSpPr>
            <p:cNvPr id="1403" name="Google Shape;1403;p25"/>
            <p:cNvSpPr/>
            <p:nvPr/>
          </p:nvSpPr>
          <p:spPr>
            <a:xfrm rot="535">
              <a:off x="-2070046" y="1731584"/>
              <a:ext cx="1926300" cy="5169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4" name="Google Shape;1404;p25"/>
            <p:cNvGrpSpPr/>
            <p:nvPr/>
          </p:nvGrpSpPr>
          <p:grpSpPr>
            <a:xfrm>
              <a:off x="-1838308" y="1107696"/>
              <a:ext cx="1538116" cy="1082460"/>
              <a:chOff x="3783535" y="6828906"/>
              <a:chExt cx="1591100" cy="1119747"/>
            </a:xfrm>
          </p:grpSpPr>
          <p:grpSp>
            <p:nvGrpSpPr>
              <p:cNvPr id="1405" name="Google Shape;1405;p25"/>
              <p:cNvGrpSpPr/>
              <p:nvPr/>
            </p:nvGrpSpPr>
            <p:grpSpPr>
              <a:xfrm>
                <a:off x="4167948" y="7259744"/>
                <a:ext cx="570140" cy="638699"/>
                <a:chOff x="4167948" y="7259744"/>
                <a:chExt cx="570140" cy="638699"/>
              </a:xfrm>
            </p:grpSpPr>
            <p:sp>
              <p:nvSpPr>
                <p:cNvPr id="1406" name="Google Shape;1406;p25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25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8" name="Google Shape;1408;p25"/>
              <p:cNvGrpSpPr/>
              <p:nvPr/>
            </p:nvGrpSpPr>
            <p:grpSpPr>
              <a:xfrm>
                <a:off x="4836890" y="7262984"/>
                <a:ext cx="237558" cy="490227"/>
                <a:chOff x="4836890" y="7262984"/>
                <a:chExt cx="237558" cy="490227"/>
              </a:xfrm>
            </p:grpSpPr>
            <p:sp>
              <p:nvSpPr>
                <p:cNvPr id="1409" name="Google Shape;1409;p25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0" name="Google Shape;1410;p25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11" name="Google Shape;1411;p25"/>
              <p:cNvSpPr/>
              <p:nvPr/>
            </p:nvSpPr>
            <p:spPr>
              <a:xfrm>
                <a:off x="4659261" y="7262984"/>
                <a:ext cx="242957" cy="635459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177" extrusionOk="0">
                    <a:moveTo>
                      <a:pt x="80" y="1176"/>
                    </a:moveTo>
                    <a:lnTo>
                      <a:pt x="329" y="865"/>
                    </a:lnTo>
                    <a:lnTo>
                      <a:pt x="450" y="421"/>
                    </a:lnTo>
                    <a:lnTo>
                      <a:pt x="420" y="0"/>
                    </a:lnTo>
                    <a:lnTo>
                      <a:pt x="145" y="141"/>
                    </a:lnTo>
                    <a:lnTo>
                      <a:pt x="29" y="4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5"/>
              <p:cNvSpPr/>
              <p:nvPr/>
            </p:nvSpPr>
            <p:spPr>
              <a:xfrm>
                <a:off x="4994002" y="7095615"/>
                <a:ext cx="380633" cy="591188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95" extrusionOk="0">
                    <a:moveTo>
                      <a:pt x="488" y="1094"/>
                    </a:moveTo>
                    <a:lnTo>
                      <a:pt x="704" y="1015"/>
                    </a:lnTo>
                    <a:lnTo>
                      <a:pt x="296" y="78"/>
                    </a:lnTo>
                    <a:lnTo>
                      <a:pt x="153" y="0"/>
                    </a:lnTo>
                    <a:lnTo>
                      <a:pt x="0" y="60"/>
                    </a:lnTo>
                    <a:lnTo>
                      <a:pt x="109" y="244"/>
                    </a:lnTo>
                    <a:lnTo>
                      <a:pt x="49" y="428"/>
                    </a:lnTo>
                    <a:lnTo>
                      <a:pt x="230" y="102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5"/>
              <p:cNvSpPr/>
              <p:nvPr/>
            </p:nvSpPr>
            <p:spPr>
              <a:xfrm>
                <a:off x="4976725" y="7227350"/>
                <a:ext cx="281291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974" extrusionOk="0">
                    <a:moveTo>
                      <a:pt x="180" y="973"/>
                    </a:moveTo>
                    <a:lnTo>
                      <a:pt x="520" y="850"/>
                    </a:lnTo>
                    <a:lnTo>
                      <a:pt x="356" y="302"/>
                    </a:lnTo>
                    <a:lnTo>
                      <a:pt x="155" y="189"/>
                    </a:lnTo>
                    <a:lnTo>
                      <a:pt x="141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5"/>
              <p:cNvSpPr/>
              <p:nvPr/>
            </p:nvSpPr>
            <p:spPr>
              <a:xfrm>
                <a:off x="4235436" y="7259204"/>
                <a:ext cx="329342" cy="688369"/>
              </a:xfrm>
              <a:custGeom>
                <a:avLst/>
                <a:gdLst/>
                <a:ahLst/>
                <a:cxnLst/>
                <a:rect l="l" t="t" r="r" b="b"/>
                <a:pathLst>
                  <a:path w="610" h="1275" extrusionOk="0">
                    <a:moveTo>
                      <a:pt x="610" y="47"/>
                    </a:moveTo>
                    <a:lnTo>
                      <a:pt x="494" y="528"/>
                    </a:lnTo>
                    <a:lnTo>
                      <a:pt x="584" y="486"/>
                    </a:lnTo>
                    <a:lnTo>
                      <a:pt x="534" y="871"/>
                    </a:lnTo>
                    <a:lnTo>
                      <a:pt x="581" y="1053"/>
                    </a:lnTo>
                    <a:lnTo>
                      <a:pt x="411" y="1275"/>
                    </a:lnTo>
                    <a:cubicBezTo>
                      <a:pt x="0" y="775"/>
                      <a:pt x="259" y="51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5"/>
              <p:cNvSpPr/>
              <p:nvPr/>
            </p:nvSpPr>
            <p:spPr>
              <a:xfrm>
                <a:off x="4085882" y="7186318"/>
                <a:ext cx="401689" cy="76233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12" extrusionOk="0">
                    <a:moveTo>
                      <a:pt x="0" y="1335"/>
                    </a:moveTo>
                    <a:lnTo>
                      <a:pt x="688" y="1411"/>
                    </a:lnTo>
                    <a:lnTo>
                      <a:pt x="614" y="706"/>
                    </a:lnTo>
                    <a:lnTo>
                      <a:pt x="743" y="136"/>
                    </a:lnTo>
                    <a:lnTo>
                      <a:pt x="290" y="1"/>
                    </a:lnTo>
                    <a:lnTo>
                      <a:pt x="25" y="6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16" name="Google Shape;1416;p25"/>
              <p:cNvGrpSpPr/>
              <p:nvPr/>
            </p:nvGrpSpPr>
            <p:grpSpPr>
              <a:xfrm>
                <a:off x="3883958" y="7186318"/>
                <a:ext cx="358497" cy="720763"/>
                <a:chOff x="3883958" y="7186318"/>
                <a:chExt cx="358497" cy="720763"/>
              </a:xfrm>
            </p:grpSpPr>
            <p:sp>
              <p:nvSpPr>
                <p:cNvPr id="1417" name="Google Shape;1417;p25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" name="Google Shape;1418;p25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19" name="Google Shape;1419;p25"/>
              <p:cNvGrpSpPr/>
              <p:nvPr/>
            </p:nvGrpSpPr>
            <p:grpSpPr>
              <a:xfrm>
                <a:off x="3783535" y="7210614"/>
                <a:ext cx="282370" cy="646257"/>
                <a:chOff x="3783535" y="7210614"/>
                <a:chExt cx="282370" cy="646257"/>
              </a:xfrm>
            </p:grpSpPr>
            <p:sp>
              <p:nvSpPr>
                <p:cNvPr id="1420" name="Google Shape;1420;p25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1" name="Google Shape;1421;p25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22" name="Google Shape;1422;p25"/>
              <p:cNvGrpSpPr/>
              <p:nvPr/>
            </p:nvGrpSpPr>
            <p:grpSpPr>
              <a:xfrm>
                <a:off x="3948746" y="6828906"/>
                <a:ext cx="1128401" cy="510203"/>
                <a:chOff x="3948746" y="6828906"/>
                <a:chExt cx="1128401" cy="510203"/>
              </a:xfrm>
            </p:grpSpPr>
            <p:sp>
              <p:nvSpPr>
                <p:cNvPr id="1423" name="Google Shape;1423;p25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4" name="Google Shape;1424;p25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425" name="Google Shape;1425;p25"/>
          <p:cNvGrpSpPr/>
          <p:nvPr/>
        </p:nvGrpSpPr>
        <p:grpSpPr>
          <a:xfrm>
            <a:off x="875100" y="4388754"/>
            <a:ext cx="1049100" cy="903550"/>
            <a:chOff x="3780925" y="2882779"/>
            <a:chExt cx="1049100" cy="903550"/>
          </a:xfrm>
        </p:grpSpPr>
        <p:sp>
          <p:nvSpPr>
            <p:cNvPr id="1426" name="Google Shape;1426;p25"/>
            <p:cNvSpPr/>
            <p:nvPr/>
          </p:nvSpPr>
          <p:spPr>
            <a:xfrm>
              <a:off x="3780925" y="3455729"/>
              <a:ext cx="1049100" cy="3306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7" name="Google Shape;1427;p25"/>
            <p:cNvGrpSpPr/>
            <p:nvPr/>
          </p:nvGrpSpPr>
          <p:grpSpPr>
            <a:xfrm>
              <a:off x="3880683" y="2882779"/>
              <a:ext cx="792284" cy="818891"/>
              <a:chOff x="4740563" y="5652322"/>
              <a:chExt cx="819576" cy="847099"/>
            </a:xfrm>
          </p:grpSpPr>
          <p:grpSp>
            <p:nvGrpSpPr>
              <p:cNvPr id="1428" name="Google Shape;1428;p25"/>
              <p:cNvGrpSpPr/>
              <p:nvPr/>
            </p:nvGrpSpPr>
            <p:grpSpPr>
              <a:xfrm>
                <a:off x="4872840" y="5652322"/>
                <a:ext cx="556642" cy="249973"/>
                <a:chOff x="4872840" y="5652322"/>
                <a:chExt cx="556642" cy="249973"/>
              </a:xfrm>
            </p:grpSpPr>
            <p:sp>
              <p:nvSpPr>
                <p:cNvPr id="1429" name="Google Shape;1429;p25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" name="Google Shape;1430;p25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31" name="Google Shape;1431;p25"/>
              <p:cNvSpPr/>
              <p:nvPr/>
            </p:nvSpPr>
            <p:spPr>
              <a:xfrm>
                <a:off x="5070985" y="5759222"/>
                <a:ext cx="489154" cy="740199"/>
              </a:xfrm>
              <a:custGeom>
                <a:avLst/>
                <a:gdLst/>
                <a:ahLst/>
                <a:cxnLst/>
                <a:rect l="l" t="t" r="r" b="b"/>
                <a:pathLst>
                  <a:path w="906" h="1371" extrusionOk="0">
                    <a:moveTo>
                      <a:pt x="663" y="1"/>
                    </a:moveTo>
                    <a:lnTo>
                      <a:pt x="836" y="502"/>
                    </a:lnTo>
                    <a:lnTo>
                      <a:pt x="905" y="1072"/>
                    </a:lnTo>
                    <a:lnTo>
                      <a:pt x="1" y="1371"/>
                    </a:lnTo>
                    <a:lnTo>
                      <a:pt x="128" y="693"/>
                    </a:lnTo>
                    <a:lnTo>
                      <a:pt x="310" y="771"/>
                    </a:lnTo>
                    <a:lnTo>
                      <a:pt x="238" y="10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32" name="Google Shape;1432;p25"/>
              <p:cNvGrpSpPr/>
              <p:nvPr/>
            </p:nvGrpSpPr>
            <p:grpSpPr>
              <a:xfrm>
                <a:off x="4740563" y="5693354"/>
                <a:ext cx="402229" cy="779612"/>
                <a:chOff x="4740563" y="5693354"/>
                <a:chExt cx="402229" cy="779612"/>
              </a:xfrm>
            </p:grpSpPr>
            <p:sp>
              <p:nvSpPr>
                <p:cNvPr id="1433" name="Google Shape;1433;p25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" name="Google Shape;1434;p25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5" name="Google Shape;1435;p25"/>
              <p:cNvGrpSpPr/>
              <p:nvPr/>
            </p:nvGrpSpPr>
            <p:grpSpPr>
              <a:xfrm>
                <a:off x="4831267" y="5780278"/>
                <a:ext cx="407088" cy="719143"/>
                <a:chOff x="4831267" y="5780278"/>
                <a:chExt cx="407088" cy="719143"/>
              </a:xfrm>
            </p:grpSpPr>
            <p:sp>
              <p:nvSpPr>
                <p:cNvPr id="1436" name="Google Shape;1436;p25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" name="Google Shape;1437;p25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26B6DD">
            <a:alpha val="55949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argarine"/>
              <a:buNone/>
              <a:defRPr sz="3500">
                <a:solidFill>
                  <a:schemeClr val="lt1"/>
                </a:solidFill>
                <a:latin typeface="Margarine"/>
                <a:ea typeface="Margarine"/>
                <a:cs typeface="Margarine"/>
                <a:sym typeface="Margari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rgarine"/>
              <a:buNone/>
              <a:defRPr sz="3000">
                <a:solidFill>
                  <a:schemeClr val="lt1"/>
                </a:solidFill>
                <a:latin typeface="Margarine"/>
                <a:ea typeface="Margarine"/>
                <a:cs typeface="Margarine"/>
                <a:sym typeface="Margar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rgarine"/>
              <a:buNone/>
              <a:defRPr sz="3000">
                <a:solidFill>
                  <a:schemeClr val="lt1"/>
                </a:solidFill>
                <a:latin typeface="Margarine"/>
                <a:ea typeface="Margarine"/>
                <a:cs typeface="Margarine"/>
                <a:sym typeface="Margar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rgarine"/>
              <a:buNone/>
              <a:defRPr sz="3000">
                <a:solidFill>
                  <a:schemeClr val="lt1"/>
                </a:solidFill>
                <a:latin typeface="Margarine"/>
                <a:ea typeface="Margarine"/>
                <a:cs typeface="Margarine"/>
                <a:sym typeface="Margar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rgarine"/>
              <a:buNone/>
              <a:defRPr sz="3000">
                <a:solidFill>
                  <a:schemeClr val="lt1"/>
                </a:solidFill>
                <a:latin typeface="Margarine"/>
                <a:ea typeface="Margarine"/>
                <a:cs typeface="Margarine"/>
                <a:sym typeface="Margar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rgarine"/>
              <a:buNone/>
              <a:defRPr sz="3000">
                <a:solidFill>
                  <a:schemeClr val="lt1"/>
                </a:solidFill>
                <a:latin typeface="Margarine"/>
                <a:ea typeface="Margarine"/>
                <a:cs typeface="Margarine"/>
                <a:sym typeface="Margar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rgarine"/>
              <a:buNone/>
              <a:defRPr sz="3000">
                <a:solidFill>
                  <a:schemeClr val="lt1"/>
                </a:solidFill>
                <a:latin typeface="Margarine"/>
                <a:ea typeface="Margarine"/>
                <a:cs typeface="Margarine"/>
                <a:sym typeface="Margar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rgarine"/>
              <a:buNone/>
              <a:defRPr sz="3000">
                <a:solidFill>
                  <a:schemeClr val="lt1"/>
                </a:solidFill>
                <a:latin typeface="Margarine"/>
                <a:ea typeface="Margarine"/>
                <a:cs typeface="Margarine"/>
                <a:sym typeface="Margar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argarine"/>
              <a:buNone/>
              <a:defRPr sz="3000">
                <a:solidFill>
                  <a:schemeClr val="lt1"/>
                </a:solidFill>
                <a:latin typeface="Margarine"/>
                <a:ea typeface="Margarine"/>
                <a:cs typeface="Margarine"/>
                <a:sym typeface="Margar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e Vietnam Pro"/>
              <a:buChar char="●"/>
              <a:defRPr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e Vietnam Pro"/>
              <a:buChar char="○"/>
              <a:defRPr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e Vietnam Pro"/>
              <a:buChar char="■"/>
              <a:defRPr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e Vietnam Pro"/>
              <a:buChar char="●"/>
              <a:defRPr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e Vietnam Pro"/>
              <a:buChar char="○"/>
              <a:defRPr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e Vietnam Pro"/>
              <a:buChar char="■"/>
              <a:defRPr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e Vietnam Pro"/>
              <a:buChar char="●"/>
              <a:defRPr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e Vietnam Pro"/>
              <a:buChar char="○"/>
              <a:defRPr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e Vietnam Pro"/>
              <a:buChar char="■"/>
              <a:defRPr>
                <a:solidFill>
                  <a:schemeClr val="lt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5" r:id="rId8"/>
    <p:sldLayoutId id="2147483671" r:id="rId9"/>
    <p:sldLayoutId id="2147483675" r:id="rId10"/>
    <p:sldLayoutId id="2147483676" r:id="rId11"/>
    <p:sldLayoutId id="214748367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p35"/>
          <p:cNvSpPr txBox="1">
            <a:spLocks noGrp="1"/>
          </p:cNvSpPr>
          <p:nvPr>
            <p:ph type="subTitle" idx="1"/>
          </p:nvPr>
        </p:nvSpPr>
        <p:spPr>
          <a:xfrm>
            <a:off x="5475684" y="4114802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AAAAA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l-PL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&lt;</a:t>
            </a:r>
            <a:r>
              <a:rPr lang="pl-PL" dirty="0" err="1"/>
              <a:t>Hackathon</a:t>
            </a:r>
            <a:r>
              <a:rPr lang="pl-PL" dirty="0"/>
              <a:t>/&gt; 2022</a:t>
            </a:r>
            <a:endParaRPr dirty="0"/>
          </a:p>
        </p:txBody>
      </p:sp>
      <p:grpSp>
        <p:nvGrpSpPr>
          <p:cNvPr id="2111" name="Google Shape;2111;p35"/>
          <p:cNvGrpSpPr/>
          <p:nvPr/>
        </p:nvGrpSpPr>
        <p:grpSpPr>
          <a:xfrm>
            <a:off x="-3630584" y="5432122"/>
            <a:ext cx="885630" cy="407420"/>
            <a:chOff x="2935750" y="1702700"/>
            <a:chExt cx="89775" cy="41300"/>
          </a:xfrm>
        </p:grpSpPr>
        <p:sp>
          <p:nvSpPr>
            <p:cNvPr id="2112" name="Google Shape;2112;p35"/>
            <p:cNvSpPr/>
            <p:nvPr/>
          </p:nvSpPr>
          <p:spPr>
            <a:xfrm>
              <a:off x="2935750" y="1719025"/>
              <a:ext cx="89775" cy="24975"/>
            </a:xfrm>
            <a:custGeom>
              <a:avLst/>
              <a:gdLst/>
              <a:ahLst/>
              <a:cxnLst/>
              <a:rect l="l" t="t" r="r" b="b"/>
              <a:pathLst>
                <a:path w="3591" h="999" extrusionOk="0">
                  <a:moveTo>
                    <a:pt x="572" y="55"/>
                  </a:moveTo>
                  <a:lnTo>
                    <a:pt x="1168" y="1"/>
                  </a:lnTo>
                  <a:lnTo>
                    <a:pt x="2147" y="3"/>
                  </a:lnTo>
                  <a:lnTo>
                    <a:pt x="3010" y="80"/>
                  </a:lnTo>
                  <a:lnTo>
                    <a:pt x="3591" y="833"/>
                  </a:lnTo>
                  <a:lnTo>
                    <a:pt x="3190" y="925"/>
                  </a:lnTo>
                  <a:lnTo>
                    <a:pt x="1622" y="999"/>
                  </a:lnTo>
                  <a:lnTo>
                    <a:pt x="0" y="656"/>
                  </a:lnTo>
                  <a:lnTo>
                    <a:pt x="168" y="332"/>
                  </a:lnTo>
                  <a:lnTo>
                    <a:pt x="572" y="55"/>
                  </a:lnTo>
                  <a:lnTo>
                    <a:pt x="573" y="55"/>
                  </a:lnTo>
                  <a:close/>
                </a:path>
              </a:pathLst>
            </a:custGeom>
            <a:solidFill>
              <a:srgbClr val="689F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5"/>
            <p:cNvSpPr/>
            <p:nvPr/>
          </p:nvSpPr>
          <p:spPr>
            <a:xfrm>
              <a:off x="2965900" y="1702700"/>
              <a:ext cx="42325" cy="14575"/>
            </a:xfrm>
            <a:custGeom>
              <a:avLst/>
              <a:gdLst/>
              <a:ahLst/>
              <a:cxnLst/>
              <a:rect l="l" t="t" r="r" b="b"/>
              <a:pathLst>
                <a:path w="1693" h="583" extrusionOk="0">
                  <a:moveTo>
                    <a:pt x="0" y="82"/>
                  </a:moveTo>
                  <a:lnTo>
                    <a:pt x="414" y="1"/>
                  </a:lnTo>
                  <a:lnTo>
                    <a:pt x="1093" y="4"/>
                  </a:lnTo>
                  <a:lnTo>
                    <a:pt x="1692" y="117"/>
                  </a:lnTo>
                  <a:lnTo>
                    <a:pt x="1354" y="582"/>
                  </a:lnTo>
                  <a:lnTo>
                    <a:pt x="125" y="288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5"/>
            <p:cNvSpPr/>
            <p:nvPr/>
          </p:nvSpPr>
          <p:spPr>
            <a:xfrm>
              <a:off x="2955950" y="1704750"/>
              <a:ext cx="31975" cy="34050"/>
            </a:xfrm>
            <a:custGeom>
              <a:avLst/>
              <a:gdLst/>
              <a:ahLst/>
              <a:cxnLst/>
              <a:rect l="l" t="t" r="r" b="b"/>
              <a:pathLst>
                <a:path w="1279" h="1362" extrusionOk="0">
                  <a:moveTo>
                    <a:pt x="398" y="0"/>
                  </a:moveTo>
                  <a:lnTo>
                    <a:pt x="116" y="398"/>
                  </a:lnTo>
                  <a:lnTo>
                    <a:pt x="0" y="867"/>
                  </a:lnTo>
                  <a:lnTo>
                    <a:pt x="1127" y="1362"/>
                  </a:lnTo>
                  <a:lnTo>
                    <a:pt x="1278" y="652"/>
                  </a:lnTo>
                  <a:lnTo>
                    <a:pt x="980" y="694"/>
                  </a:lnTo>
                  <a:lnTo>
                    <a:pt x="1060" y="322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5"/>
            <p:cNvSpPr/>
            <p:nvPr/>
          </p:nvSpPr>
          <p:spPr>
            <a:xfrm>
              <a:off x="2987750" y="1705625"/>
              <a:ext cx="30625" cy="30525"/>
            </a:xfrm>
            <a:custGeom>
              <a:avLst/>
              <a:gdLst/>
              <a:ahLst/>
              <a:cxnLst/>
              <a:rect l="l" t="t" r="r" b="b"/>
              <a:pathLst>
                <a:path w="1225" h="1221" extrusionOk="0">
                  <a:moveTo>
                    <a:pt x="944" y="1221"/>
                  </a:moveTo>
                  <a:lnTo>
                    <a:pt x="1224" y="1087"/>
                  </a:lnTo>
                  <a:lnTo>
                    <a:pt x="818" y="0"/>
                  </a:lnTo>
                  <a:lnTo>
                    <a:pt x="557" y="161"/>
                  </a:lnTo>
                  <a:lnTo>
                    <a:pt x="128" y="79"/>
                  </a:lnTo>
                  <a:lnTo>
                    <a:pt x="0" y="262"/>
                  </a:lnTo>
                  <a:lnTo>
                    <a:pt x="389" y="1027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5"/>
            <p:cNvSpPr/>
            <p:nvPr/>
          </p:nvSpPr>
          <p:spPr>
            <a:xfrm>
              <a:off x="2980425" y="1707575"/>
              <a:ext cx="30950" cy="31225"/>
            </a:xfrm>
            <a:custGeom>
              <a:avLst/>
              <a:gdLst/>
              <a:ahLst/>
              <a:cxnLst/>
              <a:rect l="l" t="t" r="r" b="b"/>
              <a:pathLst>
                <a:path w="1238" h="1249" extrusionOk="0">
                  <a:moveTo>
                    <a:pt x="148" y="1249"/>
                  </a:moveTo>
                  <a:lnTo>
                    <a:pt x="1237" y="1143"/>
                  </a:lnTo>
                  <a:lnTo>
                    <a:pt x="884" y="444"/>
                  </a:lnTo>
                  <a:lnTo>
                    <a:pt x="453" y="224"/>
                  </a:lnTo>
                  <a:lnTo>
                    <a:pt x="421" y="1"/>
                  </a:lnTo>
                  <a:lnTo>
                    <a:pt x="81" y="209"/>
                  </a:lnTo>
                  <a:lnTo>
                    <a:pt x="1" y="581"/>
                  </a:lnTo>
                  <a:lnTo>
                    <a:pt x="299" y="539"/>
                  </a:lnTo>
                  <a:close/>
                </a:path>
              </a:pathLst>
            </a:custGeom>
            <a:solidFill>
              <a:srgbClr val="808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7" name="Google Shape;2117;p35"/>
          <p:cNvSpPr txBox="1">
            <a:spLocks noGrp="1"/>
          </p:cNvSpPr>
          <p:nvPr>
            <p:ph type="ctrTitle"/>
          </p:nvPr>
        </p:nvSpPr>
        <p:spPr>
          <a:xfrm>
            <a:off x="1294682" y="1365416"/>
            <a:ext cx="6599400" cy="256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7200" dirty="0">
                <a:solidFill>
                  <a:schemeClr val="accent2"/>
                </a:solidFill>
              </a:rPr>
              <a:t>TRAVELLO</a:t>
            </a:r>
            <a:br>
              <a:rPr lang="pl-PL" dirty="0">
                <a:solidFill>
                  <a:schemeClr val="accent2"/>
                </a:solidFill>
              </a:rPr>
            </a:b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118" name="Google Shape;2118;p35"/>
          <p:cNvGrpSpPr/>
          <p:nvPr/>
        </p:nvGrpSpPr>
        <p:grpSpPr>
          <a:xfrm>
            <a:off x="-1298925" y="2732505"/>
            <a:ext cx="3638400" cy="2728472"/>
            <a:chOff x="-1070325" y="2626504"/>
            <a:chExt cx="3638400" cy="2728472"/>
          </a:xfrm>
        </p:grpSpPr>
        <p:sp>
          <p:nvSpPr>
            <p:cNvPr id="2119" name="Google Shape;2119;p35"/>
            <p:cNvSpPr/>
            <p:nvPr/>
          </p:nvSpPr>
          <p:spPr>
            <a:xfrm rot="567">
              <a:off x="-1070325" y="4378476"/>
              <a:ext cx="3638400" cy="9762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0" name="Google Shape;2120;p35"/>
            <p:cNvGrpSpPr/>
            <p:nvPr/>
          </p:nvGrpSpPr>
          <p:grpSpPr>
            <a:xfrm>
              <a:off x="-715376" y="2626504"/>
              <a:ext cx="2942098" cy="2620566"/>
              <a:chOff x="-715376" y="2626504"/>
              <a:chExt cx="2942098" cy="2620566"/>
            </a:xfrm>
          </p:grpSpPr>
          <p:grpSp>
            <p:nvGrpSpPr>
              <p:cNvPr id="2121" name="Google Shape;2121;p35"/>
              <p:cNvGrpSpPr/>
              <p:nvPr/>
            </p:nvGrpSpPr>
            <p:grpSpPr>
              <a:xfrm>
                <a:off x="-715376" y="3491857"/>
                <a:ext cx="2942098" cy="1755213"/>
                <a:chOff x="6945179" y="6413574"/>
                <a:chExt cx="3043444" cy="1815675"/>
              </a:xfrm>
            </p:grpSpPr>
            <p:grpSp>
              <p:nvGrpSpPr>
                <p:cNvPr id="2122" name="Google Shape;2122;p35"/>
                <p:cNvGrpSpPr/>
                <p:nvPr/>
              </p:nvGrpSpPr>
              <p:grpSpPr>
                <a:xfrm>
                  <a:off x="8557875" y="6991265"/>
                  <a:ext cx="460539" cy="1058199"/>
                  <a:chOff x="8557875" y="6991265"/>
                  <a:chExt cx="460539" cy="1058199"/>
                </a:xfrm>
              </p:grpSpPr>
              <p:sp>
                <p:nvSpPr>
                  <p:cNvPr id="2123" name="Google Shape;2123;p35"/>
                  <p:cNvSpPr/>
                  <p:nvPr/>
                </p:nvSpPr>
                <p:spPr>
                  <a:xfrm>
                    <a:off x="8557875" y="6991265"/>
                    <a:ext cx="460539" cy="1058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3" h="1960" extrusionOk="0">
                        <a:moveTo>
                          <a:pt x="108" y="1831"/>
                        </a:moveTo>
                        <a:lnTo>
                          <a:pt x="673" y="1960"/>
                        </a:lnTo>
                        <a:lnTo>
                          <a:pt x="730" y="1394"/>
                        </a:lnTo>
                        <a:lnTo>
                          <a:pt x="853" y="1429"/>
                        </a:lnTo>
                        <a:lnTo>
                          <a:pt x="853" y="252"/>
                        </a:lnTo>
                        <a:lnTo>
                          <a:pt x="201" y="1"/>
                        </a:lnTo>
                        <a:lnTo>
                          <a:pt x="298" y="734"/>
                        </a:lnTo>
                        <a:lnTo>
                          <a:pt x="0" y="914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4" name="Google Shape;2124;p35"/>
                  <p:cNvSpPr/>
                  <p:nvPr/>
                </p:nvSpPr>
                <p:spPr>
                  <a:xfrm>
                    <a:off x="8557875" y="6991265"/>
                    <a:ext cx="460539" cy="1058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3" h="1960" extrusionOk="0">
                        <a:moveTo>
                          <a:pt x="108" y="1831"/>
                        </a:moveTo>
                        <a:lnTo>
                          <a:pt x="673" y="1960"/>
                        </a:lnTo>
                        <a:lnTo>
                          <a:pt x="730" y="1394"/>
                        </a:lnTo>
                        <a:lnTo>
                          <a:pt x="853" y="1429"/>
                        </a:lnTo>
                        <a:lnTo>
                          <a:pt x="853" y="252"/>
                        </a:lnTo>
                        <a:lnTo>
                          <a:pt x="201" y="1"/>
                        </a:lnTo>
                        <a:lnTo>
                          <a:pt x="298" y="734"/>
                        </a:lnTo>
                        <a:lnTo>
                          <a:pt x="0" y="914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25" name="Google Shape;2125;p35"/>
                <p:cNvGrpSpPr/>
                <p:nvPr/>
              </p:nvGrpSpPr>
              <p:grpSpPr>
                <a:xfrm>
                  <a:off x="8081679" y="6722396"/>
                  <a:ext cx="577158" cy="1303313"/>
                  <a:chOff x="8081679" y="6722396"/>
                  <a:chExt cx="577158" cy="1303313"/>
                </a:xfrm>
              </p:grpSpPr>
              <p:sp>
                <p:nvSpPr>
                  <p:cNvPr id="2126" name="Google Shape;2126;p35"/>
                  <p:cNvSpPr/>
                  <p:nvPr/>
                </p:nvSpPr>
                <p:spPr>
                  <a:xfrm>
                    <a:off x="8081679" y="6722396"/>
                    <a:ext cx="577158" cy="13033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9" h="2414" extrusionOk="0">
                        <a:moveTo>
                          <a:pt x="0" y="2388"/>
                        </a:moveTo>
                        <a:lnTo>
                          <a:pt x="830" y="2414"/>
                        </a:lnTo>
                        <a:lnTo>
                          <a:pt x="882" y="1412"/>
                        </a:lnTo>
                        <a:lnTo>
                          <a:pt x="1068" y="395"/>
                        </a:lnTo>
                        <a:lnTo>
                          <a:pt x="416" y="1"/>
                        </a:lnTo>
                        <a:lnTo>
                          <a:pt x="36" y="1169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7" name="Google Shape;2127;p35"/>
                  <p:cNvSpPr/>
                  <p:nvPr/>
                </p:nvSpPr>
                <p:spPr>
                  <a:xfrm>
                    <a:off x="8081679" y="6722396"/>
                    <a:ext cx="577158" cy="13033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9" h="2414" extrusionOk="0">
                        <a:moveTo>
                          <a:pt x="0" y="2388"/>
                        </a:moveTo>
                        <a:lnTo>
                          <a:pt x="830" y="2414"/>
                        </a:lnTo>
                        <a:lnTo>
                          <a:pt x="882" y="1412"/>
                        </a:lnTo>
                        <a:lnTo>
                          <a:pt x="1068" y="395"/>
                        </a:lnTo>
                        <a:lnTo>
                          <a:pt x="416" y="1"/>
                        </a:lnTo>
                        <a:lnTo>
                          <a:pt x="36" y="1169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28" name="Google Shape;2128;p35"/>
                <p:cNvSpPr/>
                <p:nvPr/>
              </p:nvSpPr>
              <p:spPr>
                <a:xfrm>
                  <a:off x="7396540" y="6674885"/>
                  <a:ext cx="488614" cy="11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5" h="2123" extrusionOk="0">
                      <a:moveTo>
                        <a:pt x="0" y="1771"/>
                      </a:moveTo>
                      <a:lnTo>
                        <a:pt x="401" y="2122"/>
                      </a:lnTo>
                      <a:lnTo>
                        <a:pt x="904" y="0"/>
                      </a:lnTo>
                      <a:lnTo>
                        <a:pt x="716" y="391"/>
                      </a:lnTo>
                      <a:lnTo>
                        <a:pt x="529" y="459"/>
                      </a:lnTo>
                      <a:lnTo>
                        <a:pt x="489" y="867"/>
                      </a:lnTo>
                      <a:lnTo>
                        <a:pt x="308" y="99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29" name="Google Shape;2129;p35"/>
                <p:cNvGrpSpPr/>
                <p:nvPr/>
              </p:nvGrpSpPr>
              <p:grpSpPr>
                <a:xfrm>
                  <a:off x="7613042" y="6674885"/>
                  <a:ext cx="378473" cy="1215849"/>
                  <a:chOff x="7613042" y="6674885"/>
                  <a:chExt cx="378473" cy="1215849"/>
                </a:xfrm>
              </p:grpSpPr>
              <p:sp>
                <p:nvSpPr>
                  <p:cNvPr id="2130" name="Google Shape;2130;p35"/>
                  <p:cNvSpPr/>
                  <p:nvPr/>
                </p:nvSpPr>
                <p:spPr>
                  <a:xfrm>
                    <a:off x="7613042" y="6674885"/>
                    <a:ext cx="378473" cy="12158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1" h="2252" extrusionOk="0">
                        <a:moveTo>
                          <a:pt x="0" y="2122"/>
                        </a:moveTo>
                        <a:lnTo>
                          <a:pt x="629" y="2251"/>
                        </a:lnTo>
                        <a:lnTo>
                          <a:pt x="521" y="1382"/>
                        </a:lnTo>
                        <a:lnTo>
                          <a:pt x="701" y="325"/>
                        </a:lnTo>
                        <a:lnTo>
                          <a:pt x="503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1" name="Google Shape;2131;p35"/>
                  <p:cNvSpPr/>
                  <p:nvPr/>
                </p:nvSpPr>
                <p:spPr>
                  <a:xfrm>
                    <a:off x="7613042" y="6674885"/>
                    <a:ext cx="378473" cy="12158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1" h="2252" extrusionOk="0">
                        <a:moveTo>
                          <a:pt x="0" y="2122"/>
                        </a:moveTo>
                        <a:lnTo>
                          <a:pt x="629" y="2251"/>
                        </a:lnTo>
                        <a:lnTo>
                          <a:pt x="521" y="1382"/>
                        </a:lnTo>
                        <a:lnTo>
                          <a:pt x="701" y="325"/>
                        </a:lnTo>
                        <a:lnTo>
                          <a:pt x="503" y="0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32" name="Google Shape;2132;p35"/>
                <p:cNvGrpSpPr/>
                <p:nvPr/>
              </p:nvGrpSpPr>
              <p:grpSpPr>
                <a:xfrm>
                  <a:off x="9160949" y="7066850"/>
                  <a:ext cx="341760" cy="968036"/>
                  <a:chOff x="9160949" y="7066850"/>
                  <a:chExt cx="341760" cy="968036"/>
                </a:xfrm>
              </p:grpSpPr>
              <p:sp>
                <p:nvSpPr>
                  <p:cNvPr id="2133" name="Google Shape;2133;p35"/>
                  <p:cNvSpPr/>
                  <p:nvPr/>
                </p:nvSpPr>
                <p:spPr>
                  <a:xfrm>
                    <a:off x="9160949" y="7066850"/>
                    <a:ext cx="341760" cy="9680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" h="1793" extrusionOk="0">
                        <a:moveTo>
                          <a:pt x="130" y="0"/>
                        </a:moveTo>
                        <a:lnTo>
                          <a:pt x="0" y="1576"/>
                        </a:lnTo>
                        <a:lnTo>
                          <a:pt x="633" y="1792"/>
                        </a:lnTo>
                        <a:lnTo>
                          <a:pt x="374" y="79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4" name="Google Shape;2134;p35"/>
                  <p:cNvSpPr/>
                  <p:nvPr/>
                </p:nvSpPr>
                <p:spPr>
                  <a:xfrm>
                    <a:off x="9160949" y="7066850"/>
                    <a:ext cx="341760" cy="9680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" h="1793" extrusionOk="0">
                        <a:moveTo>
                          <a:pt x="130" y="0"/>
                        </a:moveTo>
                        <a:lnTo>
                          <a:pt x="0" y="1576"/>
                        </a:lnTo>
                        <a:lnTo>
                          <a:pt x="633" y="1792"/>
                        </a:lnTo>
                        <a:lnTo>
                          <a:pt x="374" y="79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35" name="Google Shape;2135;p35"/>
                <p:cNvSpPr/>
                <p:nvPr/>
              </p:nvSpPr>
              <p:spPr>
                <a:xfrm>
                  <a:off x="8878579" y="7066850"/>
                  <a:ext cx="375234" cy="982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" h="1820" extrusionOk="0">
                      <a:moveTo>
                        <a:pt x="79" y="1820"/>
                      </a:moveTo>
                      <a:lnTo>
                        <a:pt x="523" y="1576"/>
                      </a:lnTo>
                      <a:lnTo>
                        <a:pt x="695" y="789"/>
                      </a:lnTo>
                      <a:lnTo>
                        <a:pt x="653" y="0"/>
                      </a:lnTo>
                      <a:lnTo>
                        <a:pt x="259" y="112"/>
                      </a:lnTo>
                      <a:lnTo>
                        <a:pt x="259" y="547"/>
                      </a:lnTo>
                      <a:lnTo>
                        <a:pt x="1" y="821"/>
                      </a:lnTo>
                      <a:lnTo>
                        <a:pt x="135" y="125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35"/>
                <p:cNvSpPr/>
                <p:nvPr/>
              </p:nvSpPr>
              <p:spPr>
                <a:xfrm>
                  <a:off x="9386090" y="6815258"/>
                  <a:ext cx="602534" cy="1153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137" extrusionOk="0">
                      <a:moveTo>
                        <a:pt x="702" y="2136"/>
                      </a:moveTo>
                      <a:lnTo>
                        <a:pt x="1116" y="1529"/>
                      </a:lnTo>
                      <a:lnTo>
                        <a:pt x="834" y="54"/>
                      </a:lnTo>
                      <a:lnTo>
                        <a:pt x="425" y="189"/>
                      </a:lnTo>
                      <a:lnTo>
                        <a:pt x="222" y="1"/>
                      </a:lnTo>
                      <a:lnTo>
                        <a:pt x="1" y="64"/>
                      </a:lnTo>
                      <a:lnTo>
                        <a:pt x="157" y="437"/>
                      </a:lnTo>
                      <a:lnTo>
                        <a:pt x="72" y="764"/>
                      </a:lnTo>
                      <a:lnTo>
                        <a:pt x="331" y="193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37" name="Google Shape;2137;p35"/>
                <p:cNvGrpSpPr/>
                <p:nvPr/>
              </p:nvGrpSpPr>
              <p:grpSpPr>
                <a:xfrm>
                  <a:off x="9362874" y="7050653"/>
                  <a:ext cx="402769" cy="984233"/>
                  <a:chOff x="9362874" y="7050653"/>
                  <a:chExt cx="402769" cy="984233"/>
                </a:xfrm>
              </p:grpSpPr>
              <p:sp>
                <p:nvSpPr>
                  <p:cNvPr id="2138" name="Google Shape;2138;p35"/>
                  <p:cNvSpPr/>
                  <p:nvPr/>
                </p:nvSpPr>
                <p:spPr>
                  <a:xfrm>
                    <a:off x="9362874" y="7050653"/>
                    <a:ext cx="402769" cy="9842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6" h="1823" extrusionOk="0">
                        <a:moveTo>
                          <a:pt x="259" y="1822"/>
                        </a:moveTo>
                        <a:lnTo>
                          <a:pt x="745" y="1700"/>
                        </a:lnTo>
                        <a:lnTo>
                          <a:pt x="386" y="834"/>
                        </a:lnTo>
                        <a:lnTo>
                          <a:pt x="243" y="718"/>
                        </a:lnTo>
                        <a:lnTo>
                          <a:pt x="200" y="1"/>
                        </a:lnTo>
                        <a:lnTo>
                          <a:pt x="0" y="109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9" name="Google Shape;2139;p35"/>
                  <p:cNvSpPr/>
                  <p:nvPr/>
                </p:nvSpPr>
                <p:spPr>
                  <a:xfrm>
                    <a:off x="9362874" y="7050653"/>
                    <a:ext cx="402769" cy="9842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6" h="1823" extrusionOk="0">
                        <a:moveTo>
                          <a:pt x="259" y="1822"/>
                        </a:moveTo>
                        <a:lnTo>
                          <a:pt x="745" y="1700"/>
                        </a:lnTo>
                        <a:lnTo>
                          <a:pt x="386" y="834"/>
                        </a:lnTo>
                        <a:lnTo>
                          <a:pt x="243" y="718"/>
                        </a:lnTo>
                        <a:lnTo>
                          <a:pt x="200" y="1"/>
                        </a:lnTo>
                        <a:lnTo>
                          <a:pt x="0" y="109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40" name="Google Shape;2140;p35"/>
                <p:cNvGrpSpPr/>
                <p:nvPr/>
              </p:nvGrpSpPr>
              <p:grpSpPr>
                <a:xfrm>
                  <a:off x="7884614" y="6413574"/>
                  <a:ext cx="1951757" cy="799588"/>
                  <a:chOff x="7884614" y="5118174"/>
                  <a:chExt cx="1951757" cy="799588"/>
                </a:xfrm>
              </p:grpSpPr>
              <p:sp>
                <p:nvSpPr>
                  <p:cNvPr id="2141" name="Google Shape;2141;p35"/>
                  <p:cNvSpPr/>
                  <p:nvPr/>
                </p:nvSpPr>
                <p:spPr>
                  <a:xfrm>
                    <a:off x="7884614" y="5118174"/>
                    <a:ext cx="1951757" cy="799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5" h="1481" extrusionOk="0">
                        <a:moveTo>
                          <a:pt x="869" y="1"/>
                        </a:moveTo>
                        <a:lnTo>
                          <a:pt x="185" y="158"/>
                        </a:lnTo>
                        <a:lnTo>
                          <a:pt x="327" y="326"/>
                        </a:lnTo>
                        <a:lnTo>
                          <a:pt x="0" y="484"/>
                        </a:lnTo>
                        <a:lnTo>
                          <a:pt x="198" y="809"/>
                        </a:lnTo>
                        <a:lnTo>
                          <a:pt x="659" y="1147"/>
                        </a:lnTo>
                        <a:lnTo>
                          <a:pt x="1187" y="1320"/>
                        </a:lnTo>
                        <a:lnTo>
                          <a:pt x="1448" y="1071"/>
                        </a:lnTo>
                        <a:lnTo>
                          <a:pt x="2100" y="1322"/>
                        </a:lnTo>
                        <a:lnTo>
                          <a:pt x="2494" y="1210"/>
                        </a:lnTo>
                        <a:lnTo>
                          <a:pt x="2738" y="1289"/>
                        </a:lnTo>
                        <a:lnTo>
                          <a:pt x="2956" y="1480"/>
                        </a:lnTo>
                        <a:lnTo>
                          <a:pt x="3136" y="1360"/>
                        </a:lnTo>
                        <a:lnTo>
                          <a:pt x="3410" y="1262"/>
                        </a:lnTo>
                        <a:lnTo>
                          <a:pt x="3615" y="798"/>
                        </a:lnTo>
                        <a:lnTo>
                          <a:pt x="3174" y="544"/>
                        </a:lnTo>
                        <a:lnTo>
                          <a:pt x="2647" y="424"/>
                        </a:lnTo>
                        <a:lnTo>
                          <a:pt x="2224" y="337"/>
                        </a:lnTo>
                        <a:lnTo>
                          <a:pt x="1851" y="54"/>
                        </a:lnTo>
                        <a:lnTo>
                          <a:pt x="960" y="114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2" name="Google Shape;2142;p35"/>
                  <p:cNvSpPr/>
                  <p:nvPr/>
                </p:nvSpPr>
                <p:spPr>
                  <a:xfrm>
                    <a:off x="7884614" y="5118174"/>
                    <a:ext cx="1951757" cy="799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5" h="1481" extrusionOk="0">
                        <a:moveTo>
                          <a:pt x="869" y="1"/>
                        </a:moveTo>
                        <a:lnTo>
                          <a:pt x="185" y="158"/>
                        </a:lnTo>
                        <a:lnTo>
                          <a:pt x="327" y="326"/>
                        </a:lnTo>
                        <a:lnTo>
                          <a:pt x="0" y="484"/>
                        </a:lnTo>
                        <a:lnTo>
                          <a:pt x="198" y="809"/>
                        </a:lnTo>
                        <a:lnTo>
                          <a:pt x="659" y="1147"/>
                        </a:lnTo>
                        <a:lnTo>
                          <a:pt x="1187" y="1320"/>
                        </a:lnTo>
                        <a:lnTo>
                          <a:pt x="1448" y="1071"/>
                        </a:lnTo>
                        <a:lnTo>
                          <a:pt x="2100" y="1322"/>
                        </a:lnTo>
                        <a:lnTo>
                          <a:pt x="2494" y="1210"/>
                        </a:lnTo>
                        <a:lnTo>
                          <a:pt x="2738" y="1289"/>
                        </a:lnTo>
                        <a:lnTo>
                          <a:pt x="2956" y="1480"/>
                        </a:lnTo>
                        <a:lnTo>
                          <a:pt x="3136" y="1360"/>
                        </a:lnTo>
                        <a:lnTo>
                          <a:pt x="3410" y="1262"/>
                        </a:lnTo>
                        <a:lnTo>
                          <a:pt x="3615" y="798"/>
                        </a:lnTo>
                        <a:lnTo>
                          <a:pt x="3174" y="544"/>
                        </a:lnTo>
                        <a:lnTo>
                          <a:pt x="2647" y="424"/>
                        </a:lnTo>
                        <a:lnTo>
                          <a:pt x="2224" y="337"/>
                        </a:lnTo>
                        <a:lnTo>
                          <a:pt x="1851" y="54"/>
                        </a:lnTo>
                        <a:lnTo>
                          <a:pt x="960" y="114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43" name="Google Shape;2143;p35"/>
                <p:cNvSpPr/>
                <p:nvPr/>
              </p:nvSpPr>
              <p:spPr>
                <a:xfrm>
                  <a:off x="9017875" y="7066850"/>
                  <a:ext cx="235938" cy="901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" h="1670" extrusionOk="0">
                      <a:moveTo>
                        <a:pt x="1" y="112"/>
                      </a:moveTo>
                      <a:lnTo>
                        <a:pt x="298" y="533"/>
                      </a:lnTo>
                      <a:lnTo>
                        <a:pt x="146" y="485"/>
                      </a:lnTo>
                      <a:lnTo>
                        <a:pt x="252" y="986"/>
                      </a:lnTo>
                      <a:lnTo>
                        <a:pt x="74" y="1252"/>
                      </a:lnTo>
                      <a:lnTo>
                        <a:pt x="98" y="1669"/>
                      </a:lnTo>
                      <a:lnTo>
                        <a:pt x="265" y="1576"/>
                      </a:lnTo>
                      <a:lnTo>
                        <a:pt x="437" y="789"/>
                      </a:lnTo>
                      <a:lnTo>
                        <a:pt x="39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44" name="Google Shape;2144;p35"/>
                <p:cNvGrpSpPr/>
                <p:nvPr/>
              </p:nvGrpSpPr>
              <p:grpSpPr>
                <a:xfrm>
                  <a:off x="7934825" y="6498338"/>
                  <a:ext cx="126338" cy="152791"/>
                  <a:chOff x="7934825" y="6498338"/>
                  <a:chExt cx="126338" cy="152791"/>
                </a:xfrm>
              </p:grpSpPr>
              <p:sp>
                <p:nvSpPr>
                  <p:cNvPr id="2145" name="Google Shape;2145;p35"/>
                  <p:cNvSpPr/>
                  <p:nvPr/>
                </p:nvSpPr>
                <p:spPr>
                  <a:xfrm>
                    <a:off x="7934825" y="6498338"/>
                    <a:ext cx="126338" cy="152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" h="283" extrusionOk="0">
                        <a:moveTo>
                          <a:pt x="92" y="1"/>
                        </a:moveTo>
                        <a:lnTo>
                          <a:pt x="0" y="283"/>
                        </a:lnTo>
                        <a:lnTo>
                          <a:pt x="234" y="169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6" name="Google Shape;2146;p35"/>
                  <p:cNvSpPr/>
                  <p:nvPr/>
                </p:nvSpPr>
                <p:spPr>
                  <a:xfrm>
                    <a:off x="7934825" y="6498338"/>
                    <a:ext cx="126338" cy="152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" h="283" extrusionOk="0">
                        <a:moveTo>
                          <a:pt x="92" y="1"/>
                        </a:moveTo>
                        <a:lnTo>
                          <a:pt x="0" y="283"/>
                        </a:lnTo>
                        <a:lnTo>
                          <a:pt x="234" y="169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47" name="Google Shape;2147;p35"/>
                <p:cNvSpPr/>
                <p:nvPr/>
              </p:nvSpPr>
              <p:spPr>
                <a:xfrm>
                  <a:off x="8421279" y="6991265"/>
                  <a:ext cx="298028" cy="10344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1916" extrusionOk="0">
                      <a:moveTo>
                        <a:pt x="193" y="250"/>
                      </a:moveTo>
                      <a:lnTo>
                        <a:pt x="179" y="677"/>
                      </a:lnTo>
                      <a:lnTo>
                        <a:pt x="43" y="622"/>
                      </a:lnTo>
                      <a:lnTo>
                        <a:pt x="164" y="1429"/>
                      </a:lnTo>
                      <a:lnTo>
                        <a:pt x="0" y="1613"/>
                      </a:lnTo>
                      <a:lnTo>
                        <a:pt x="201" y="1916"/>
                      </a:lnTo>
                      <a:lnTo>
                        <a:pt x="361" y="1831"/>
                      </a:lnTo>
                      <a:lnTo>
                        <a:pt x="551" y="734"/>
                      </a:lnTo>
                      <a:lnTo>
                        <a:pt x="454" y="1"/>
                      </a:lnTo>
                      <a:lnTo>
                        <a:pt x="294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48" name="Google Shape;2148;p35"/>
                <p:cNvGrpSpPr/>
                <p:nvPr/>
              </p:nvGrpSpPr>
              <p:grpSpPr>
                <a:xfrm>
                  <a:off x="7879755" y="6849812"/>
                  <a:ext cx="192206" cy="685670"/>
                  <a:chOff x="7879755" y="6849812"/>
                  <a:chExt cx="192206" cy="685670"/>
                </a:xfrm>
              </p:grpSpPr>
              <p:sp>
                <p:nvSpPr>
                  <p:cNvPr id="2149" name="Google Shape;2149;p35"/>
                  <p:cNvSpPr/>
                  <p:nvPr/>
                </p:nvSpPr>
                <p:spPr>
                  <a:xfrm>
                    <a:off x="7879755" y="6849812"/>
                    <a:ext cx="192206" cy="685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6" h="1270" extrusionOk="0">
                        <a:moveTo>
                          <a:pt x="207" y="1"/>
                        </a:moveTo>
                        <a:lnTo>
                          <a:pt x="119" y="326"/>
                        </a:lnTo>
                        <a:lnTo>
                          <a:pt x="0" y="857"/>
                        </a:lnTo>
                        <a:lnTo>
                          <a:pt x="54" y="1269"/>
                        </a:lnTo>
                        <a:lnTo>
                          <a:pt x="27" y="1058"/>
                        </a:lnTo>
                        <a:lnTo>
                          <a:pt x="356" y="41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0" name="Google Shape;2150;p35"/>
                  <p:cNvSpPr/>
                  <p:nvPr/>
                </p:nvSpPr>
                <p:spPr>
                  <a:xfrm>
                    <a:off x="7879755" y="6849812"/>
                    <a:ext cx="192206" cy="685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6" h="1270" extrusionOk="0">
                        <a:moveTo>
                          <a:pt x="207" y="1"/>
                        </a:moveTo>
                        <a:lnTo>
                          <a:pt x="119" y="326"/>
                        </a:lnTo>
                        <a:lnTo>
                          <a:pt x="0" y="857"/>
                        </a:lnTo>
                        <a:lnTo>
                          <a:pt x="54" y="1269"/>
                        </a:lnTo>
                        <a:lnTo>
                          <a:pt x="27" y="1058"/>
                        </a:lnTo>
                        <a:lnTo>
                          <a:pt x="356" y="411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391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51" name="Google Shape;2151;p35"/>
                <p:cNvSpPr/>
                <p:nvPr/>
              </p:nvSpPr>
              <p:spPr>
                <a:xfrm>
                  <a:off x="9577756" y="7094925"/>
                  <a:ext cx="295868" cy="5922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" h="1097" extrusionOk="0">
                      <a:moveTo>
                        <a:pt x="0" y="98"/>
                      </a:moveTo>
                      <a:lnTo>
                        <a:pt x="129" y="327"/>
                      </a:lnTo>
                      <a:lnTo>
                        <a:pt x="259" y="355"/>
                      </a:lnTo>
                      <a:lnTo>
                        <a:pt x="259" y="729"/>
                      </a:lnTo>
                      <a:lnTo>
                        <a:pt x="548" y="1096"/>
                      </a:lnTo>
                      <a:lnTo>
                        <a:pt x="2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52" name="Google Shape;2152;p35"/>
                <p:cNvGrpSpPr/>
                <p:nvPr/>
              </p:nvGrpSpPr>
              <p:grpSpPr>
                <a:xfrm>
                  <a:off x="7550953" y="7304405"/>
                  <a:ext cx="221361" cy="866535"/>
                  <a:chOff x="7550953" y="7304405"/>
                  <a:chExt cx="221361" cy="866535"/>
                </a:xfrm>
              </p:grpSpPr>
              <p:sp>
                <p:nvSpPr>
                  <p:cNvPr id="2153" name="Google Shape;2153;p35"/>
                  <p:cNvSpPr/>
                  <p:nvPr/>
                </p:nvSpPr>
                <p:spPr>
                  <a:xfrm>
                    <a:off x="7550953" y="7304405"/>
                    <a:ext cx="221361" cy="86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0" h="1605" extrusionOk="0">
                        <a:moveTo>
                          <a:pt x="94" y="1604"/>
                        </a:moveTo>
                        <a:lnTo>
                          <a:pt x="295" y="1383"/>
                        </a:lnTo>
                        <a:lnTo>
                          <a:pt x="287" y="1167"/>
                        </a:lnTo>
                        <a:lnTo>
                          <a:pt x="410" y="209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4" name="Google Shape;2154;p35"/>
                  <p:cNvSpPr/>
                  <p:nvPr/>
                </p:nvSpPr>
                <p:spPr>
                  <a:xfrm>
                    <a:off x="7550953" y="7304405"/>
                    <a:ext cx="221361" cy="86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0" h="1605" extrusionOk="0">
                        <a:moveTo>
                          <a:pt x="94" y="1604"/>
                        </a:moveTo>
                        <a:lnTo>
                          <a:pt x="295" y="1383"/>
                        </a:lnTo>
                        <a:lnTo>
                          <a:pt x="287" y="1167"/>
                        </a:lnTo>
                        <a:lnTo>
                          <a:pt x="410" y="209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55" name="Google Shape;2155;p35"/>
                <p:cNvSpPr/>
                <p:nvPr/>
              </p:nvSpPr>
              <p:spPr>
                <a:xfrm>
                  <a:off x="7865177" y="7257974"/>
                  <a:ext cx="204624" cy="7860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" h="1456" extrusionOk="0">
                      <a:moveTo>
                        <a:pt x="0" y="80"/>
                      </a:moveTo>
                      <a:lnTo>
                        <a:pt x="91" y="1456"/>
                      </a:lnTo>
                      <a:lnTo>
                        <a:pt x="378" y="1392"/>
                      </a:lnTo>
                      <a:lnTo>
                        <a:pt x="34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6" name="Google Shape;2156;p35"/>
                <p:cNvSpPr/>
                <p:nvPr/>
              </p:nvSpPr>
              <p:spPr>
                <a:xfrm>
                  <a:off x="7631938" y="7301166"/>
                  <a:ext cx="285610" cy="750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" h="1390" extrusionOk="0">
                      <a:moveTo>
                        <a:pt x="145" y="1389"/>
                      </a:moveTo>
                      <a:lnTo>
                        <a:pt x="523" y="1376"/>
                      </a:lnTo>
                      <a:lnTo>
                        <a:pt x="528" y="616"/>
                      </a:lnTo>
                      <a:lnTo>
                        <a:pt x="432" y="0"/>
                      </a:lnTo>
                      <a:lnTo>
                        <a:pt x="0" y="200"/>
                      </a:lnTo>
                      <a:lnTo>
                        <a:pt x="158" y="672"/>
                      </a:lnTo>
                      <a:lnTo>
                        <a:pt x="133" y="102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57" name="Google Shape;2157;p35"/>
                <p:cNvGrpSpPr/>
                <p:nvPr/>
              </p:nvGrpSpPr>
              <p:grpSpPr>
                <a:xfrm>
                  <a:off x="7998534" y="7032837"/>
                  <a:ext cx="287229" cy="1032284"/>
                  <a:chOff x="7998534" y="7032837"/>
                  <a:chExt cx="287229" cy="1032284"/>
                </a:xfrm>
              </p:grpSpPr>
              <p:sp>
                <p:nvSpPr>
                  <p:cNvPr id="2158" name="Google Shape;2158;p35"/>
                  <p:cNvSpPr/>
                  <p:nvPr/>
                </p:nvSpPr>
                <p:spPr>
                  <a:xfrm>
                    <a:off x="7998534" y="7032837"/>
                    <a:ext cx="287229" cy="10322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1912" extrusionOk="0">
                        <a:moveTo>
                          <a:pt x="441" y="1795"/>
                        </a:moveTo>
                        <a:lnTo>
                          <a:pt x="356" y="622"/>
                        </a:lnTo>
                        <a:lnTo>
                          <a:pt x="531" y="558"/>
                        </a:lnTo>
                        <a:lnTo>
                          <a:pt x="448" y="0"/>
                        </a:lnTo>
                        <a:lnTo>
                          <a:pt x="0" y="156"/>
                        </a:lnTo>
                        <a:lnTo>
                          <a:pt x="96" y="418"/>
                        </a:lnTo>
                        <a:lnTo>
                          <a:pt x="44" y="682"/>
                        </a:lnTo>
                        <a:lnTo>
                          <a:pt x="385" y="1912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9" name="Google Shape;2159;p35"/>
                  <p:cNvSpPr/>
                  <p:nvPr/>
                </p:nvSpPr>
                <p:spPr>
                  <a:xfrm>
                    <a:off x="7998534" y="7032837"/>
                    <a:ext cx="287229" cy="10322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1912" extrusionOk="0">
                        <a:moveTo>
                          <a:pt x="441" y="1795"/>
                        </a:moveTo>
                        <a:lnTo>
                          <a:pt x="356" y="622"/>
                        </a:lnTo>
                        <a:lnTo>
                          <a:pt x="531" y="558"/>
                        </a:lnTo>
                        <a:lnTo>
                          <a:pt x="448" y="0"/>
                        </a:lnTo>
                        <a:lnTo>
                          <a:pt x="0" y="156"/>
                        </a:lnTo>
                        <a:lnTo>
                          <a:pt x="96" y="418"/>
                        </a:lnTo>
                        <a:lnTo>
                          <a:pt x="44" y="682"/>
                        </a:lnTo>
                        <a:lnTo>
                          <a:pt x="385" y="1912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60" name="Google Shape;2160;p35"/>
                <p:cNvSpPr/>
                <p:nvPr/>
              </p:nvSpPr>
              <p:spPr>
                <a:xfrm>
                  <a:off x="8005553" y="7257974"/>
                  <a:ext cx="200845" cy="807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" h="1495" extrusionOk="0">
                      <a:moveTo>
                        <a:pt x="118" y="1392"/>
                      </a:moveTo>
                      <a:lnTo>
                        <a:pt x="372" y="1495"/>
                      </a:lnTo>
                      <a:lnTo>
                        <a:pt x="300" y="771"/>
                      </a:lnTo>
                      <a:lnTo>
                        <a:pt x="97" y="273"/>
                      </a:lnTo>
                      <a:lnTo>
                        <a:pt x="83" y="1"/>
                      </a:lnTo>
                      <a:lnTo>
                        <a:pt x="1" y="44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61" name="Google Shape;2161;p35"/>
                <p:cNvGrpSpPr/>
                <p:nvPr/>
              </p:nvGrpSpPr>
              <p:grpSpPr>
                <a:xfrm>
                  <a:off x="7101752" y="7081428"/>
                  <a:ext cx="254295" cy="143613"/>
                  <a:chOff x="7101752" y="7081428"/>
                  <a:chExt cx="254295" cy="143613"/>
                </a:xfrm>
              </p:grpSpPr>
              <p:sp>
                <p:nvSpPr>
                  <p:cNvPr id="2162" name="Google Shape;2162;p35"/>
                  <p:cNvSpPr/>
                  <p:nvPr/>
                </p:nvSpPr>
                <p:spPr>
                  <a:xfrm>
                    <a:off x="7101752" y="7081428"/>
                    <a:ext cx="254295" cy="143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1" h="266" extrusionOk="0">
                        <a:moveTo>
                          <a:pt x="66" y="0"/>
                        </a:moveTo>
                        <a:lnTo>
                          <a:pt x="1" y="266"/>
                        </a:lnTo>
                        <a:lnTo>
                          <a:pt x="471" y="102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3" name="Google Shape;2163;p35"/>
                  <p:cNvSpPr/>
                  <p:nvPr/>
                </p:nvSpPr>
                <p:spPr>
                  <a:xfrm>
                    <a:off x="7101752" y="7081428"/>
                    <a:ext cx="254295" cy="143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1" h="266" extrusionOk="0">
                        <a:moveTo>
                          <a:pt x="66" y="0"/>
                        </a:moveTo>
                        <a:lnTo>
                          <a:pt x="1" y="266"/>
                        </a:lnTo>
                        <a:lnTo>
                          <a:pt x="471" y="102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64" name="Google Shape;2164;p35"/>
                <p:cNvGrpSpPr/>
                <p:nvPr/>
              </p:nvGrpSpPr>
              <p:grpSpPr>
                <a:xfrm>
                  <a:off x="7018066" y="7234219"/>
                  <a:ext cx="314765" cy="995031"/>
                  <a:chOff x="7018066" y="7234219"/>
                  <a:chExt cx="314765" cy="995031"/>
                </a:xfrm>
              </p:grpSpPr>
              <p:sp>
                <p:nvSpPr>
                  <p:cNvPr id="2165" name="Google Shape;2165;p35"/>
                  <p:cNvSpPr/>
                  <p:nvPr/>
                </p:nvSpPr>
                <p:spPr>
                  <a:xfrm>
                    <a:off x="7018066" y="7234219"/>
                    <a:ext cx="314765" cy="9950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" h="1843" extrusionOk="0">
                        <a:moveTo>
                          <a:pt x="107" y="0"/>
                        </a:moveTo>
                        <a:lnTo>
                          <a:pt x="522" y="69"/>
                        </a:lnTo>
                        <a:lnTo>
                          <a:pt x="583" y="601"/>
                        </a:lnTo>
                        <a:lnTo>
                          <a:pt x="467" y="1132"/>
                        </a:lnTo>
                        <a:lnTo>
                          <a:pt x="331" y="1843"/>
                        </a:lnTo>
                        <a:lnTo>
                          <a:pt x="185" y="1710"/>
                        </a:lnTo>
                        <a:lnTo>
                          <a:pt x="1" y="1194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6" name="Google Shape;2166;p35"/>
                  <p:cNvSpPr/>
                  <p:nvPr/>
                </p:nvSpPr>
                <p:spPr>
                  <a:xfrm>
                    <a:off x="7018066" y="7234219"/>
                    <a:ext cx="314765" cy="9950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" h="1843" extrusionOk="0">
                        <a:moveTo>
                          <a:pt x="107" y="0"/>
                        </a:moveTo>
                        <a:lnTo>
                          <a:pt x="522" y="69"/>
                        </a:lnTo>
                        <a:lnTo>
                          <a:pt x="583" y="601"/>
                        </a:lnTo>
                        <a:lnTo>
                          <a:pt x="467" y="1132"/>
                        </a:lnTo>
                        <a:lnTo>
                          <a:pt x="331" y="1843"/>
                        </a:lnTo>
                        <a:lnTo>
                          <a:pt x="185" y="1710"/>
                        </a:lnTo>
                        <a:lnTo>
                          <a:pt x="1" y="1194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67" name="Google Shape;2167;p35"/>
                <p:cNvGrpSpPr/>
                <p:nvPr/>
              </p:nvGrpSpPr>
              <p:grpSpPr>
                <a:xfrm>
                  <a:off x="6945179" y="7234219"/>
                  <a:ext cx="233239" cy="923765"/>
                  <a:chOff x="6945179" y="7234219"/>
                  <a:chExt cx="233239" cy="923765"/>
                </a:xfrm>
              </p:grpSpPr>
              <p:sp>
                <p:nvSpPr>
                  <p:cNvPr id="2168" name="Google Shape;2168;p35"/>
                  <p:cNvSpPr/>
                  <p:nvPr/>
                </p:nvSpPr>
                <p:spPr>
                  <a:xfrm>
                    <a:off x="6945179" y="7234219"/>
                    <a:ext cx="233239" cy="923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2" h="1711" extrusionOk="0">
                        <a:moveTo>
                          <a:pt x="0" y="1612"/>
                        </a:moveTo>
                        <a:lnTo>
                          <a:pt x="320" y="1710"/>
                        </a:lnTo>
                        <a:lnTo>
                          <a:pt x="253" y="1059"/>
                        </a:lnTo>
                        <a:lnTo>
                          <a:pt x="431" y="484"/>
                        </a:lnTo>
                        <a:lnTo>
                          <a:pt x="242" y="0"/>
                        </a:lnTo>
                        <a:lnTo>
                          <a:pt x="7" y="844"/>
                        </a:lnTo>
                        <a:lnTo>
                          <a:pt x="66" y="1145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9" name="Google Shape;2169;p35"/>
                  <p:cNvSpPr/>
                  <p:nvPr/>
                </p:nvSpPr>
                <p:spPr>
                  <a:xfrm>
                    <a:off x="6945179" y="7234219"/>
                    <a:ext cx="233239" cy="923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2" h="1711" extrusionOk="0">
                        <a:moveTo>
                          <a:pt x="0" y="1612"/>
                        </a:moveTo>
                        <a:lnTo>
                          <a:pt x="320" y="1710"/>
                        </a:lnTo>
                        <a:lnTo>
                          <a:pt x="253" y="1059"/>
                        </a:lnTo>
                        <a:lnTo>
                          <a:pt x="431" y="484"/>
                        </a:lnTo>
                        <a:lnTo>
                          <a:pt x="242" y="0"/>
                        </a:lnTo>
                        <a:lnTo>
                          <a:pt x="7" y="844"/>
                        </a:lnTo>
                        <a:lnTo>
                          <a:pt x="66" y="1145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70" name="Google Shape;2170;p35"/>
                <p:cNvGrpSpPr/>
                <p:nvPr/>
              </p:nvGrpSpPr>
              <p:grpSpPr>
                <a:xfrm>
                  <a:off x="7075836" y="6849812"/>
                  <a:ext cx="1164575" cy="604145"/>
                  <a:chOff x="7075836" y="5554412"/>
                  <a:chExt cx="1164575" cy="604145"/>
                </a:xfrm>
              </p:grpSpPr>
              <p:sp>
                <p:nvSpPr>
                  <p:cNvPr id="2171" name="Google Shape;2171;p35"/>
                  <p:cNvSpPr/>
                  <p:nvPr/>
                </p:nvSpPr>
                <p:spPr>
                  <a:xfrm>
                    <a:off x="7075836" y="5554412"/>
                    <a:ext cx="1164575" cy="6041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" h="1119" extrusionOk="0">
                        <a:moveTo>
                          <a:pt x="577" y="187"/>
                        </a:moveTo>
                        <a:lnTo>
                          <a:pt x="114" y="429"/>
                        </a:lnTo>
                        <a:lnTo>
                          <a:pt x="284" y="613"/>
                        </a:lnTo>
                        <a:lnTo>
                          <a:pt x="0" y="712"/>
                        </a:lnTo>
                        <a:lnTo>
                          <a:pt x="415" y="781"/>
                        </a:lnTo>
                        <a:lnTo>
                          <a:pt x="1054" y="811"/>
                        </a:lnTo>
                        <a:lnTo>
                          <a:pt x="1076" y="1063"/>
                        </a:lnTo>
                        <a:lnTo>
                          <a:pt x="1429" y="1118"/>
                        </a:lnTo>
                        <a:lnTo>
                          <a:pt x="1484" y="982"/>
                        </a:lnTo>
                        <a:lnTo>
                          <a:pt x="1773" y="920"/>
                        </a:lnTo>
                        <a:lnTo>
                          <a:pt x="1805" y="757"/>
                        </a:lnTo>
                        <a:lnTo>
                          <a:pt x="1709" y="495"/>
                        </a:lnTo>
                        <a:lnTo>
                          <a:pt x="2157" y="339"/>
                        </a:lnTo>
                        <a:lnTo>
                          <a:pt x="1696" y="1"/>
                        </a:lnTo>
                        <a:lnTo>
                          <a:pt x="1149" y="406"/>
                        </a:lnTo>
                        <a:lnTo>
                          <a:pt x="905" y="287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2" name="Google Shape;2172;p35"/>
                  <p:cNvSpPr/>
                  <p:nvPr/>
                </p:nvSpPr>
                <p:spPr>
                  <a:xfrm>
                    <a:off x="7075836" y="5554412"/>
                    <a:ext cx="1164575" cy="6041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" h="1119" extrusionOk="0">
                        <a:moveTo>
                          <a:pt x="577" y="187"/>
                        </a:moveTo>
                        <a:lnTo>
                          <a:pt x="114" y="429"/>
                        </a:lnTo>
                        <a:lnTo>
                          <a:pt x="284" y="613"/>
                        </a:lnTo>
                        <a:lnTo>
                          <a:pt x="0" y="712"/>
                        </a:lnTo>
                        <a:lnTo>
                          <a:pt x="415" y="781"/>
                        </a:lnTo>
                        <a:lnTo>
                          <a:pt x="1054" y="811"/>
                        </a:lnTo>
                        <a:lnTo>
                          <a:pt x="1076" y="1063"/>
                        </a:lnTo>
                        <a:lnTo>
                          <a:pt x="1429" y="1118"/>
                        </a:lnTo>
                        <a:lnTo>
                          <a:pt x="1484" y="982"/>
                        </a:lnTo>
                        <a:lnTo>
                          <a:pt x="1773" y="920"/>
                        </a:lnTo>
                        <a:lnTo>
                          <a:pt x="1805" y="757"/>
                        </a:lnTo>
                        <a:lnTo>
                          <a:pt x="1709" y="495"/>
                        </a:lnTo>
                        <a:lnTo>
                          <a:pt x="2157" y="339"/>
                        </a:lnTo>
                        <a:lnTo>
                          <a:pt x="1696" y="1"/>
                        </a:lnTo>
                        <a:lnTo>
                          <a:pt x="1149" y="406"/>
                        </a:lnTo>
                        <a:lnTo>
                          <a:pt x="905" y="287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73" name="Google Shape;2173;p35"/>
                <p:cNvSpPr/>
                <p:nvPr/>
              </p:nvSpPr>
              <p:spPr>
                <a:xfrm>
                  <a:off x="8218275" y="7491210"/>
                  <a:ext cx="88544" cy="885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" h="164" extrusionOk="0">
                      <a:moveTo>
                        <a:pt x="65" y="1"/>
                      </a:moveTo>
                      <a:lnTo>
                        <a:pt x="0" y="164"/>
                      </a:lnTo>
                      <a:lnTo>
                        <a:pt x="163" y="75"/>
                      </a:lnTo>
                      <a:close/>
                    </a:path>
                  </a:pathLst>
                </a:custGeom>
                <a:solidFill>
                  <a:srgbClr val="808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4" name="Google Shape;2174;p35"/>
                <p:cNvSpPr/>
                <p:nvPr/>
              </p:nvSpPr>
              <p:spPr>
                <a:xfrm>
                  <a:off x="7196775" y="7229360"/>
                  <a:ext cx="373074" cy="999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1852" extrusionOk="0">
                      <a:moveTo>
                        <a:pt x="0" y="1852"/>
                      </a:moveTo>
                      <a:lnTo>
                        <a:pt x="607" y="1642"/>
                      </a:lnTo>
                      <a:lnTo>
                        <a:pt x="691" y="396"/>
                      </a:lnTo>
                      <a:lnTo>
                        <a:pt x="665" y="0"/>
                      </a:lnTo>
                      <a:lnTo>
                        <a:pt x="191" y="78"/>
                      </a:lnTo>
                      <a:lnTo>
                        <a:pt x="244" y="55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75" name="Google Shape;2175;p35"/>
                <p:cNvGrpSpPr/>
                <p:nvPr/>
              </p:nvGrpSpPr>
              <p:grpSpPr>
                <a:xfrm>
                  <a:off x="7523957" y="7229360"/>
                  <a:ext cx="139835" cy="941581"/>
                  <a:chOff x="7523957" y="7229360"/>
                  <a:chExt cx="139835" cy="941581"/>
                </a:xfrm>
              </p:grpSpPr>
              <p:sp>
                <p:nvSpPr>
                  <p:cNvPr id="2176" name="Google Shape;2176;p35"/>
                  <p:cNvSpPr/>
                  <p:nvPr/>
                </p:nvSpPr>
                <p:spPr>
                  <a:xfrm>
                    <a:off x="7523957" y="7229360"/>
                    <a:ext cx="139835" cy="9415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" h="1744" extrusionOk="0">
                        <a:moveTo>
                          <a:pt x="224" y="108"/>
                        </a:moveTo>
                        <a:lnTo>
                          <a:pt x="258" y="505"/>
                        </a:lnTo>
                        <a:lnTo>
                          <a:pt x="153" y="833"/>
                        </a:lnTo>
                        <a:lnTo>
                          <a:pt x="144" y="1743"/>
                        </a:lnTo>
                        <a:lnTo>
                          <a:pt x="1" y="1642"/>
                        </a:lnTo>
                        <a:lnTo>
                          <a:pt x="5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7" name="Google Shape;2177;p35"/>
                  <p:cNvSpPr/>
                  <p:nvPr/>
                </p:nvSpPr>
                <p:spPr>
                  <a:xfrm>
                    <a:off x="7523957" y="7229360"/>
                    <a:ext cx="139835" cy="9415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" h="1744" extrusionOk="0">
                        <a:moveTo>
                          <a:pt x="224" y="108"/>
                        </a:moveTo>
                        <a:lnTo>
                          <a:pt x="258" y="505"/>
                        </a:lnTo>
                        <a:lnTo>
                          <a:pt x="153" y="833"/>
                        </a:lnTo>
                        <a:lnTo>
                          <a:pt x="144" y="1743"/>
                        </a:lnTo>
                        <a:lnTo>
                          <a:pt x="1" y="1642"/>
                        </a:lnTo>
                        <a:lnTo>
                          <a:pt x="59" y="0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178" name="Google Shape;2178;p35"/>
              <p:cNvGrpSpPr/>
              <p:nvPr/>
            </p:nvGrpSpPr>
            <p:grpSpPr>
              <a:xfrm>
                <a:off x="-224000" y="3065846"/>
                <a:ext cx="1538116" cy="1082460"/>
                <a:chOff x="3783535" y="6828906"/>
                <a:chExt cx="1591100" cy="1119747"/>
              </a:xfrm>
            </p:grpSpPr>
            <p:grpSp>
              <p:nvGrpSpPr>
                <p:cNvPr id="2179" name="Google Shape;2179;p35"/>
                <p:cNvGrpSpPr/>
                <p:nvPr/>
              </p:nvGrpSpPr>
              <p:grpSpPr>
                <a:xfrm>
                  <a:off x="4167948" y="7259744"/>
                  <a:ext cx="570140" cy="638699"/>
                  <a:chOff x="4167948" y="7259744"/>
                  <a:chExt cx="570140" cy="638699"/>
                </a:xfrm>
              </p:grpSpPr>
              <p:sp>
                <p:nvSpPr>
                  <p:cNvPr id="2180" name="Google Shape;2180;p35"/>
                  <p:cNvSpPr/>
                  <p:nvPr/>
                </p:nvSpPr>
                <p:spPr>
                  <a:xfrm>
                    <a:off x="4167948" y="7259744"/>
                    <a:ext cx="570140" cy="638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6" h="1183" extrusionOk="0">
                        <a:moveTo>
                          <a:pt x="706" y="1053"/>
                        </a:moveTo>
                        <a:lnTo>
                          <a:pt x="990" y="1182"/>
                        </a:lnTo>
                        <a:lnTo>
                          <a:pt x="917" y="816"/>
                        </a:lnTo>
                        <a:lnTo>
                          <a:pt x="1055" y="147"/>
                        </a:lnTo>
                        <a:lnTo>
                          <a:pt x="591" y="0"/>
                        </a:lnTo>
                        <a:cubicBezTo>
                          <a:pt x="515" y="618"/>
                          <a:pt x="0" y="908"/>
                          <a:pt x="706" y="105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1" name="Google Shape;2181;p35"/>
                  <p:cNvSpPr/>
                  <p:nvPr/>
                </p:nvSpPr>
                <p:spPr>
                  <a:xfrm>
                    <a:off x="4167948" y="7259744"/>
                    <a:ext cx="570140" cy="638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6" h="1183" extrusionOk="0">
                        <a:moveTo>
                          <a:pt x="706" y="1053"/>
                        </a:moveTo>
                        <a:lnTo>
                          <a:pt x="990" y="1182"/>
                        </a:lnTo>
                        <a:lnTo>
                          <a:pt x="917" y="816"/>
                        </a:lnTo>
                        <a:lnTo>
                          <a:pt x="1055" y="147"/>
                        </a:lnTo>
                        <a:lnTo>
                          <a:pt x="591" y="0"/>
                        </a:lnTo>
                        <a:cubicBezTo>
                          <a:pt x="515" y="618"/>
                          <a:pt x="0" y="908"/>
                          <a:pt x="706" y="1053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82" name="Google Shape;2182;p35"/>
                <p:cNvGrpSpPr/>
                <p:nvPr/>
              </p:nvGrpSpPr>
              <p:grpSpPr>
                <a:xfrm>
                  <a:off x="4836890" y="7262984"/>
                  <a:ext cx="237558" cy="490227"/>
                  <a:chOff x="4836890" y="7262984"/>
                  <a:chExt cx="237558" cy="490227"/>
                </a:xfrm>
              </p:grpSpPr>
              <p:sp>
                <p:nvSpPr>
                  <p:cNvPr id="2183" name="Google Shape;2183;p35"/>
                  <p:cNvSpPr/>
                  <p:nvPr/>
                </p:nvSpPr>
                <p:spPr>
                  <a:xfrm>
                    <a:off x="4836890" y="7262984"/>
                    <a:ext cx="237558" cy="490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908" extrusionOk="0">
                        <a:moveTo>
                          <a:pt x="91" y="0"/>
                        </a:moveTo>
                        <a:lnTo>
                          <a:pt x="0" y="865"/>
                        </a:lnTo>
                        <a:lnTo>
                          <a:pt x="439" y="907"/>
                        </a:lnTo>
                        <a:lnTo>
                          <a:pt x="259" y="15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4" name="Google Shape;2184;p35"/>
                  <p:cNvSpPr/>
                  <p:nvPr/>
                </p:nvSpPr>
                <p:spPr>
                  <a:xfrm>
                    <a:off x="4836890" y="7262984"/>
                    <a:ext cx="237558" cy="490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908" extrusionOk="0">
                        <a:moveTo>
                          <a:pt x="91" y="0"/>
                        </a:moveTo>
                        <a:lnTo>
                          <a:pt x="0" y="865"/>
                        </a:lnTo>
                        <a:lnTo>
                          <a:pt x="439" y="907"/>
                        </a:lnTo>
                        <a:lnTo>
                          <a:pt x="259" y="15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185" name="Google Shape;2185;p35"/>
                <p:cNvSpPr/>
                <p:nvPr/>
              </p:nvSpPr>
              <p:spPr>
                <a:xfrm>
                  <a:off x="4659261" y="7262984"/>
                  <a:ext cx="242957" cy="63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" h="1177" extrusionOk="0">
                      <a:moveTo>
                        <a:pt x="80" y="1176"/>
                      </a:moveTo>
                      <a:lnTo>
                        <a:pt x="329" y="865"/>
                      </a:lnTo>
                      <a:lnTo>
                        <a:pt x="450" y="421"/>
                      </a:lnTo>
                      <a:lnTo>
                        <a:pt x="420" y="0"/>
                      </a:lnTo>
                      <a:lnTo>
                        <a:pt x="145" y="141"/>
                      </a:lnTo>
                      <a:lnTo>
                        <a:pt x="29" y="461"/>
                      </a:lnTo>
                      <a:lnTo>
                        <a:pt x="0" y="70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" name="Google Shape;2186;p35"/>
                <p:cNvSpPr/>
                <p:nvPr/>
              </p:nvSpPr>
              <p:spPr>
                <a:xfrm>
                  <a:off x="4994002" y="7095615"/>
                  <a:ext cx="380633" cy="591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1095" extrusionOk="0">
                      <a:moveTo>
                        <a:pt x="488" y="1094"/>
                      </a:moveTo>
                      <a:lnTo>
                        <a:pt x="704" y="1015"/>
                      </a:lnTo>
                      <a:lnTo>
                        <a:pt x="296" y="78"/>
                      </a:lnTo>
                      <a:lnTo>
                        <a:pt x="153" y="0"/>
                      </a:lnTo>
                      <a:lnTo>
                        <a:pt x="0" y="60"/>
                      </a:lnTo>
                      <a:lnTo>
                        <a:pt x="109" y="244"/>
                      </a:lnTo>
                      <a:lnTo>
                        <a:pt x="49" y="428"/>
                      </a:lnTo>
                      <a:lnTo>
                        <a:pt x="230" y="102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" name="Google Shape;2187;p35"/>
                <p:cNvSpPr/>
                <p:nvPr/>
              </p:nvSpPr>
              <p:spPr>
                <a:xfrm>
                  <a:off x="4976725" y="7227350"/>
                  <a:ext cx="281291" cy="525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974" extrusionOk="0">
                      <a:moveTo>
                        <a:pt x="180" y="973"/>
                      </a:moveTo>
                      <a:lnTo>
                        <a:pt x="520" y="850"/>
                      </a:lnTo>
                      <a:lnTo>
                        <a:pt x="356" y="302"/>
                      </a:lnTo>
                      <a:lnTo>
                        <a:pt x="155" y="189"/>
                      </a:lnTo>
                      <a:lnTo>
                        <a:pt x="141" y="0"/>
                      </a:ln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8" name="Google Shape;2188;p35"/>
                <p:cNvSpPr/>
                <p:nvPr/>
              </p:nvSpPr>
              <p:spPr>
                <a:xfrm>
                  <a:off x="4235436" y="7259204"/>
                  <a:ext cx="329342" cy="688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" h="1275" extrusionOk="0">
                      <a:moveTo>
                        <a:pt x="610" y="47"/>
                      </a:moveTo>
                      <a:lnTo>
                        <a:pt x="494" y="528"/>
                      </a:lnTo>
                      <a:lnTo>
                        <a:pt x="584" y="486"/>
                      </a:lnTo>
                      <a:lnTo>
                        <a:pt x="534" y="871"/>
                      </a:lnTo>
                      <a:lnTo>
                        <a:pt x="581" y="1053"/>
                      </a:lnTo>
                      <a:lnTo>
                        <a:pt x="411" y="1275"/>
                      </a:lnTo>
                      <a:cubicBezTo>
                        <a:pt x="0" y="775"/>
                        <a:pt x="259" y="510"/>
                        <a:pt x="46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189" name="Google Shape;2189;p35"/>
                <p:cNvSpPr/>
                <p:nvPr/>
              </p:nvSpPr>
              <p:spPr>
                <a:xfrm>
                  <a:off x="4085882" y="7186318"/>
                  <a:ext cx="401689" cy="762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" h="1412" extrusionOk="0">
                      <a:moveTo>
                        <a:pt x="0" y="1335"/>
                      </a:moveTo>
                      <a:lnTo>
                        <a:pt x="688" y="1411"/>
                      </a:lnTo>
                      <a:lnTo>
                        <a:pt x="614" y="706"/>
                      </a:lnTo>
                      <a:lnTo>
                        <a:pt x="743" y="136"/>
                      </a:lnTo>
                      <a:lnTo>
                        <a:pt x="290" y="1"/>
                      </a:lnTo>
                      <a:lnTo>
                        <a:pt x="25" y="67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190" name="Google Shape;2190;p35"/>
                <p:cNvGrpSpPr/>
                <p:nvPr/>
              </p:nvGrpSpPr>
              <p:grpSpPr>
                <a:xfrm>
                  <a:off x="3883958" y="7186318"/>
                  <a:ext cx="358497" cy="720763"/>
                  <a:chOff x="3883958" y="7186318"/>
                  <a:chExt cx="358497" cy="720763"/>
                </a:xfrm>
              </p:grpSpPr>
              <p:sp>
                <p:nvSpPr>
                  <p:cNvPr id="2191" name="Google Shape;2191;p35"/>
                  <p:cNvSpPr/>
                  <p:nvPr/>
                </p:nvSpPr>
                <p:spPr>
                  <a:xfrm>
                    <a:off x="3883958" y="7186318"/>
                    <a:ext cx="358497" cy="720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" h="1335" extrusionOk="0">
                        <a:moveTo>
                          <a:pt x="120" y="45"/>
                        </a:moveTo>
                        <a:lnTo>
                          <a:pt x="664" y="1"/>
                        </a:lnTo>
                        <a:lnTo>
                          <a:pt x="524" y="529"/>
                        </a:lnTo>
                        <a:lnTo>
                          <a:pt x="528" y="838"/>
                        </a:lnTo>
                        <a:lnTo>
                          <a:pt x="374" y="1335"/>
                        </a:lnTo>
                        <a:lnTo>
                          <a:pt x="208" y="1242"/>
                        </a:lnTo>
                        <a:lnTo>
                          <a:pt x="0" y="88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2" name="Google Shape;2192;p35"/>
                  <p:cNvSpPr/>
                  <p:nvPr/>
                </p:nvSpPr>
                <p:spPr>
                  <a:xfrm>
                    <a:off x="3883958" y="7186318"/>
                    <a:ext cx="358497" cy="720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" h="1335" extrusionOk="0">
                        <a:moveTo>
                          <a:pt x="120" y="45"/>
                        </a:moveTo>
                        <a:lnTo>
                          <a:pt x="664" y="1"/>
                        </a:lnTo>
                        <a:lnTo>
                          <a:pt x="524" y="529"/>
                        </a:lnTo>
                        <a:lnTo>
                          <a:pt x="528" y="838"/>
                        </a:lnTo>
                        <a:lnTo>
                          <a:pt x="374" y="1335"/>
                        </a:lnTo>
                        <a:lnTo>
                          <a:pt x="208" y="1242"/>
                        </a:lnTo>
                        <a:lnTo>
                          <a:pt x="0" y="880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93" name="Google Shape;2193;p35"/>
                <p:cNvGrpSpPr/>
                <p:nvPr/>
              </p:nvGrpSpPr>
              <p:grpSpPr>
                <a:xfrm>
                  <a:off x="3783535" y="7210614"/>
                  <a:ext cx="282370" cy="646257"/>
                  <a:chOff x="3783535" y="7210614"/>
                  <a:chExt cx="282370" cy="646257"/>
                </a:xfrm>
              </p:grpSpPr>
              <p:sp>
                <p:nvSpPr>
                  <p:cNvPr id="2194" name="Google Shape;2194;p35"/>
                  <p:cNvSpPr/>
                  <p:nvPr/>
                </p:nvSpPr>
                <p:spPr>
                  <a:xfrm>
                    <a:off x="3783535" y="7210614"/>
                    <a:ext cx="282370" cy="646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" h="1197" extrusionOk="0">
                        <a:moveTo>
                          <a:pt x="394" y="1197"/>
                        </a:moveTo>
                        <a:lnTo>
                          <a:pt x="318" y="741"/>
                        </a:lnTo>
                        <a:lnTo>
                          <a:pt x="522" y="338"/>
                        </a:lnTo>
                        <a:lnTo>
                          <a:pt x="306" y="0"/>
                        </a:lnTo>
                        <a:lnTo>
                          <a:pt x="40" y="590"/>
                        </a:lnTo>
                        <a:lnTo>
                          <a:pt x="0" y="876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5" name="Google Shape;2195;p35"/>
                  <p:cNvSpPr/>
                  <p:nvPr/>
                </p:nvSpPr>
                <p:spPr>
                  <a:xfrm>
                    <a:off x="3783535" y="7210614"/>
                    <a:ext cx="282370" cy="646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" h="1197" extrusionOk="0">
                        <a:moveTo>
                          <a:pt x="394" y="1197"/>
                        </a:moveTo>
                        <a:lnTo>
                          <a:pt x="318" y="741"/>
                        </a:lnTo>
                        <a:lnTo>
                          <a:pt x="522" y="338"/>
                        </a:lnTo>
                        <a:lnTo>
                          <a:pt x="306" y="0"/>
                        </a:lnTo>
                        <a:lnTo>
                          <a:pt x="40" y="590"/>
                        </a:lnTo>
                        <a:lnTo>
                          <a:pt x="0" y="876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196" name="Google Shape;2196;p35"/>
                <p:cNvGrpSpPr/>
                <p:nvPr/>
              </p:nvGrpSpPr>
              <p:grpSpPr>
                <a:xfrm>
                  <a:off x="3948746" y="6828906"/>
                  <a:ext cx="1128401" cy="510203"/>
                  <a:chOff x="3948746" y="6828906"/>
                  <a:chExt cx="1128401" cy="510203"/>
                </a:xfrm>
              </p:grpSpPr>
              <p:sp>
                <p:nvSpPr>
                  <p:cNvPr id="2197" name="Google Shape;2197;p35"/>
                  <p:cNvSpPr/>
                  <p:nvPr/>
                </p:nvSpPr>
                <p:spPr>
                  <a:xfrm>
                    <a:off x="3948746" y="6828906"/>
                    <a:ext cx="1128401" cy="510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0" h="945" extrusionOk="0">
                        <a:moveTo>
                          <a:pt x="129" y="509"/>
                        </a:moveTo>
                        <a:lnTo>
                          <a:pt x="227" y="583"/>
                        </a:lnTo>
                        <a:lnTo>
                          <a:pt x="0" y="707"/>
                        </a:lnTo>
                        <a:lnTo>
                          <a:pt x="484" y="814"/>
                        </a:lnTo>
                        <a:lnTo>
                          <a:pt x="997" y="798"/>
                        </a:lnTo>
                        <a:lnTo>
                          <a:pt x="1461" y="945"/>
                        </a:lnTo>
                        <a:lnTo>
                          <a:pt x="1736" y="804"/>
                        </a:lnTo>
                        <a:lnTo>
                          <a:pt x="1904" y="819"/>
                        </a:lnTo>
                        <a:lnTo>
                          <a:pt x="2045" y="738"/>
                        </a:lnTo>
                        <a:lnTo>
                          <a:pt x="1936" y="554"/>
                        </a:lnTo>
                        <a:lnTo>
                          <a:pt x="2089" y="494"/>
                        </a:lnTo>
                        <a:lnTo>
                          <a:pt x="1841" y="363"/>
                        </a:lnTo>
                        <a:lnTo>
                          <a:pt x="1629" y="365"/>
                        </a:lnTo>
                        <a:lnTo>
                          <a:pt x="84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8" name="Google Shape;2198;p35"/>
                  <p:cNvSpPr/>
                  <p:nvPr/>
                </p:nvSpPr>
                <p:spPr>
                  <a:xfrm>
                    <a:off x="3948746" y="6828906"/>
                    <a:ext cx="1128401" cy="510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0" h="945" extrusionOk="0">
                        <a:moveTo>
                          <a:pt x="129" y="509"/>
                        </a:moveTo>
                        <a:lnTo>
                          <a:pt x="227" y="583"/>
                        </a:lnTo>
                        <a:lnTo>
                          <a:pt x="0" y="707"/>
                        </a:lnTo>
                        <a:lnTo>
                          <a:pt x="484" y="814"/>
                        </a:lnTo>
                        <a:lnTo>
                          <a:pt x="997" y="798"/>
                        </a:lnTo>
                        <a:lnTo>
                          <a:pt x="1461" y="945"/>
                        </a:lnTo>
                        <a:lnTo>
                          <a:pt x="1736" y="804"/>
                        </a:lnTo>
                        <a:lnTo>
                          <a:pt x="1904" y="819"/>
                        </a:lnTo>
                        <a:lnTo>
                          <a:pt x="2045" y="738"/>
                        </a:lnTo>
                        <a:lnTo>
                          <a:pt x="1936" y="554"/>
                        </a:lnTo>
                        <a:lnTo>
                          <a:pt x="2089" y="494"/>
                        </a:lnTo>
                        <a:lnTo>
                          <a:pt x="1841" y="363"/>
                        </a:lnTo>
                        <a:lnTo>
                          <a:pt x="1629" y="365"/>
                        </a:lnTo>
                        <a:lnTo>
                          <a:pt x="847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199" name="Google Shape;2199;p35"/>
              <p:cNvGrpSpPr/>
              <p:nvPr/>
            </p:nvGrpSpPr>
            <p:grpSpPr>
              <a:xfrm>
                <a:off x="-55292" y="2626504"/>
                <a:ext cx="792284" cy="818891"/>
                <a:chOff x="4740563" y="5652322"/>
                <a:chExt cx="819576" cy="847099"/>
              </a:xfrm>
            </p:grpSpPr>
            <p:grpSp>
              <p:nvGrpSpPr>
                <p:cNvPr id="2200" name="Google Shape;2200;p35"/>
                <p:cNvGrpSpPr/>
                <p:nvPr/>
              </p:nvGrpSpPr>
              <p:grpSpPr>
                <a:xfrm>
                  <a:off x="4872840" y="5652322"/>
                  <a:ext cx="556642" cy="249973"/>
                  <a:chOff x="4872840" y="5652322"/>
                  <a:chExt cx="556642" cy="249973"/>
                </a:xfrm>
              </p:grpSpPr>
              <p:sp>
                <p:nvSpPr>
                  <p:cNvPr id="2201" name="Google Shape;2201;p35"/>
                  <p:cNvSpPr/>
                  <p:nvPr/>
                </p:nvSpPr>
                <p:spPr>
                  <a:xfrm>
                    <a:off x="4872840" y="5652322"/>
                    <a:ext cx="556642" cy="2499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1" h="463" extrusionOk="0">
                        <a:moveTo>
                          <a:pt x="1030" y="199"/>
                        </a:moveTo>
                        <a:lnTo>
                          <a:pt x="779" y="61"/>
                        </a:lnTo>
                        <a:lnTo>
                          <a:pt x="366" y="0"/>
                        </a:lnTo>
                        <a:lnTo>
                          <a:pt x="0" y="77"/>
                        </a:lnTo>
                        <a:lnTo>
                          <a:pt x="92" y="462"/>
                        </a:lnTo>
                        <a:lnTo>
                          <a:pt x="955" y="43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2" name="Google Shape;2202;p35"/>
                  <p:cNvSpPr/>
                  <p:nvPr/>
                </p:nvSpPr>
                <p:spPr>
                  <a:xfrm>
                    <a:off x="4872840" y="5652322"/>
                    <a:ext cx="556642" cy="2499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1" h="463" extrusionOk="0">
                        <a:moveTo>
                          <a:pt x="1030" y="199"/>
                        </a:moveTo>
                        <a:lnTo>
                          <a:pt x="779" y="61"/>
                        </a:lnTo>
                        <a:lnTo>
                          <a:pt x="366" y="0"/>
                        </a:lnTo>
                        <a:lnTo>
                          <a:pt x="0" y="77"/>
                        </a:lnTo>
                        <a:lnTo>
                          <a:pt x="92" y="462"/>
                        </a:lnTo>
                        <a:lnTo>
                          <a:pt x="955" y="43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203" name="Google Shape;2203;p35"/>
                <p:cNvSpPr/>
                <p:nvPr/>
              </p:nvSpPr>
              <p:spPr>
                <a:xfrm>
                  <a:off x="5070985" y="5759222"/>
                  <a:ext cx="489154" cy="740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6" h="1371" extrusionOk="0">
                      <a:moveTo>
                        <a:pt x="663" y="1"/>
                      </a:moveTo>
                      <a:lnTo>
                        <a:pt x="836" y="502"/>
                      </a:lnTo>
                      <a:lnTo>
                        <a:pt x="905" y="1072"/>
                      </a:lnTo>
                      <a:lnTo>
                        <a:pt x="1" y="1371"/>
                      </a:lnTo>
                      <a:lnTo>
                        <a:pt x="128" y="693"/>
                      </a:lnTo>
                      <a:lnTo>
                        <a:pt x="310" y="771"/>
                      </a:lnTo>
                      <a:lnTo>
                        <a:pt x="238" y="10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204" name="Google Shape;2204;p35"/>
                <p:cNvGrpSpPr/>
                <p:nvPr/>
              </p:nvGrpSpPr>
              <p:grpSpPr>
                <a:xfrm>
                  <a:off x="4740563" y="5693354"/>
                  <a:ext cx="402229" cy="779612"/>
                  <a:chOff x="4740563" y="5693354"/>
                  <a:chExt cx="402229" cy="779612"/>
                </a:xfrm>
              </p:grpSpPr>
              <p:sp>
                <p:nvSpPr>
                  <p:cNvPr id="2205" name="Google Shape;2205;p35"/>
                  <p:cNvSpPr/>
                  <p:nvPr/>
                </p:nvSpPr>
                <p:spPr>
                  <a:xfrm>
                    <a:off x="4740563" y="5693354"/>
                    <a:ext cx="402229" cy="7796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5" h="1444" extrusionOk="0">
                        <a:moveTo>
                          <a:pt x="169" y="1443"/>
                        </a:moveTo>
                        <a:lnTo>
                          <a:pt x="0" y="1258"/>
                        </a:lnTo>
                        <a:lnTo>
                          <a:pt x="245" y="1"/>
                        </a:lnTo>
                        <a:lnTo>
                          <a:pt x="405" y="218"/>
                        </a:lnTo>
                        <a:lnTo>
                          <a:pt x="667" y="161"/>
                        </a:lnTo>
                        <a:lnTo>
                          <a:pt x="744" y="391"/>
                        </a:lnTo>
                        <a:lnTo>
                          <a:pt x="508" y="1267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6" name="Google Shape;2206;p35"/>
                  <p:cNvSpPr/>
                  <p:nvPr/>
                </p:nvSpPr>
                <p:spPr>
                  <a:xfrm>
                    <a:off x="4740563" y="5693354"/>
                    <a:ext cx="402229" cy="7796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5" h="1444" extrusionOk="0">
                        <a:moveTo>
                          <a:pt x="169" y="1443"/>
                        </a:moveTo>
                        <a:lnTo>
                          <a:pt x="0" y="1258"/>
                        </a:lnTo>
                        <a:lnTo>
                          <a:pt x="245" y="1"/>
                        </a:lnTo>
                        <a:lnTo>
                          <a:pt x="405" y="218"/>
                        </a:lnTo>
                        <a:lnTo>
                          <a:pt x="667" y="161"/>
                        </a:lnTo>
                        <a:lnTo>
                          <a:pt x="744" y="391"/>
                        </a:lnTo>
                        <a:lnTo>
                          <a:pt x="508" y="1267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07" name="Google Shape;2207;p35"/>
                <p:cNvGrpSpPr/>
                <p:nvPr/>
              </p:nvGrpSpPr>
              <p:grpSpPr>
                <a:xfrm>
                  <a:off x="4831267" y="5780278"/>
                  <a:ext cx="407088" cy="719143"/>
                  <a:chOff x="4831267" y="5780278"/>
                  <a:chExt cx="407088" cy="719143"/>
                </a:xfrm>
              </p:grpSpPr>
              <p:sp>
                <p:nvSpPr>
                  <p:cNvPr id="2208" name="Google Shape;2208;p35"/>
                  <p:cNvSpPr/>
                  <p:nvPr/>
                </p:nvSpPr>
                <p:spPr>
                  <a:xfrm>
                    <a:off x="4831267" y="5780278"/>
                    <a:ext cx="407088" cy="719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4" h="1332" extrusionOk="0">
                        <a:moveTo>
                          <a:pt x="445" y="1332"/>
                        </a:moveTo>
                        <a:lnTo>
                          <a:pt x="1" y="1282"/>
                        </a:lnTo>
                        <a:lnTo>
                          <a:pt x="216" y="484"/>
                        </a:lnTo>
                        <a:lnTo>
                          <a:pt x="479" y="264"/>
                        </a:lnTo>
                        <a:lnTo>
                          <a:pt x="499" y="0"/>
                        </a:lnTo>
                        <a:lnTo>
                          <a:pt x="682" y="63"/>
                        </a:lnTo>
                        <a:lnTo>
                          <a:pt x="754" y="732"/>
                        </a:lnTo>
                        <a:lnTo>
                          <a:pt x="572" y="654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9" name="Google Shape;2209;p35"/>
                  <p:cNvSpPr/>
                  <p:nvPr/>
                </p:nvSpPr>
                <p:spPr>
                  <a:xfrm>
                    <a:off x="4831267" y="5780278"/>
                    <a:ext cx="407088" cy="719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4" h="1332" extrusionOk="0">
                        <a:moveTo>
                          <a:pt x="445" y="1332"/>
                        </a:moveTo>
                        <a:lnTo>
                          <a:pt x="1" y="1282"/>
                        </a:lnTo>
                        <a:lnTo>
                          <a:pt x="216" y="484"/>
                        </a:lnTo>
                        <a:lnTo>
                          <a:pt x="479" y="264"/>
                        </a:lnTo>
                        <a:lnTo>
                          <a:pt x="499" y="0"/>
                        </a:lnTo>
                        <a:lnTo>
                          <a:pt x="682" y="63"/>
                        </a:lnTo>
                        <a:lnTo>
                          <a:pt x="754" y="732"/>
                        </a:lnTo>
                        <a:lnTo>
                          <a:pt x="572" y="654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6" name="Google Shape;2376;p37"/>
          <p:cNvSpPr txBox="1">
            <a:spLocks noGrp="1"/>
          </p:cNvSpPr>
          <p:nvPr>
            <p:ph type="title" idx="15"/>
          </p:nvPr>
        </p:nvSpPr>
        <p:spPr>
          <a:xfrm>
            <a:off x="679819" y="6069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>
                <a:solidFill>
                  <a:schemeClr val="accent2"/>
                </a:solidFill>
              </a:rPr>
              <a:t>Co chcieliśmy osiągnąć?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34" name="Grupa 33">
            <a:extLst>
              <a:ext uri="{FF2B5EF4-FFF2-40B4-BE49-F238E27FC236}">
                <a16:creationId xmlns:a16="http://schemas.microsoft.com/office/drawing/2014/main" id="{FB10B675-E746-3F3D-242C-B4E303BD21B2}"/>
              </a:ext>
            </a:extLst>
          </p:cNvPr>
          <p:cNvGrpSpPr/>
          <p:nvPr/>
        </p:nvGrpSpPr>
        <p:grpSpPr>
          <a:xfrm>
            <a:off x="7544604" y="476663"/>
            <a:ext cx="1090005" cy="1898382"/>
            <a:chOff x="7544604" y="461462"/>
            <a:chExt cx="1090005" cy="1898382"/>
          </a:xfrm>
        </p:grpSpPr>
        <p:sp>
          <p:nvSpPr>
            <p:cNvPr id="2384" name="Google Shape;2384;p37"/>
            <p:cNvSpPr/>
            <p:nvPr/>
          </p:nvSpPr>
          <p:spPr>
            <a:xfrm>
              <a:off x="7761922" y="1963535"/>
              <a:ext cx="655367" cy="396309"/>
            </a:xfrm>
            <a:custGeom>
              <a:avLst/>
              <a:gdLst/>
              <a:ahLst/>
              <a:cxnLst/>
              <a:rect l="l" t="t" r="r" b="b"/>
              <a:pathLst>
                <a:path w="2494" h="1587" extrusionOk="0">
                  <a:moveTo>
                    <a:pt x="1247" y="0"/>
                  </a:moveTo>
                  <a:cubicBezTo>
                    <a:pt x="558" y="0"/>
                    <a:pt x="1" y="355"/>
                    <a:pt x="1" y="793"/>
                  </a:cubicBezTo>
                  <a:cubicBezTo>
                    <a:pt x="1" y="1231"/>
                    <a:pt x="558" y="1586"/>
                    <a:pt x="1247" y="1586"/>
                  </a:cubicBezTo>
                  <a:cubicBezTo>
                    <a:pt x="1936" y="1586"/>
                    <a:pt x="2494" y="1231"/>
                    <a:pt x="2494" y="793"/>
                  </a:cubicBezTo>
                  <a:cubicBezTo>
                    <a:pt x="2494" y="355"/>
                    <a:pt x="1936" y="0"/>
                    <a:pt x="1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7"/>
            <p:cNvSpPr/>
            <p:nvPr/>
          </p:nvSpPr>
          <p:spPr>
            <a:xfrm>
              <a:off x="8035211" y="1429132"/>
              <a:ext cx="108264" cy="752909"/>
            </a:xfrm>
            <a:custGeom>
              <a:avLst/>
              <a:gdLst/>
              <a:ahLst/>
              <a:cxnLst/>
              <a:rect l="l" t="t" r="r" b="b"/>
              <a:pathLst>
                <a:path w="412" h="3015" extrusionOk="0">
                  <a:moveTo>
                    <a:pt x="2" y="2896"/>
                  </a:moveTo>
                  <a:lnTo>
                    <a:pt x="2" y="2894"/>
                  </a:lnTo>
                  <a:lnTo>
                    <a:pt x="2" y="2889"/>
                  </a:lnTo>
                  <a:cubicBezTo>
                    <a:pt x="59" y="2270"/>
                    <a:pt x="54" y="763"/>
                    <a:pt x="110" y="143"/>
                  </a:cubicBezTo>
                  <a:cubicBezTo>
                    <a:pt x="123" y="0"/>
                    <a:pt x="231" y="271"/>
                    <a:pt x="245" y="128"/>
                  </a:cubicBezTo>
                  <a:cubicBezTo>
                    <a:pt x="311" y="890"/>
                    <a:pt x="345" y="2127"/>
                    <a:pt x="411" y="2889"/>
                  </a:cubicBezTo>
                  <a:lnTo>
                    <a:pt x="411" y="2890"/>
                  </a:lnTo>
                  <a:lnTo>
                    <a:pt x="411" y="2896"/>
                  </a:lnTo>
                  <a:lnTo>
                    <a:pt x="411" y="2902"/>
                  </a:lnTo>
                  <a:lnTo>
                    <a:pt x="409" y="2909"/>
                  </a:lnTo>
                  <a:lnTo>
                    <a:pt x="408" y="2914"/>
                  </a:lnTo>
                  <a:lnTo>
                    <a:pt x="406" y="2920"/>
                  </a:lnTo>
                  <a:lnTo>
                    <a:pt x="403" y="2925"/>
                  </a:lnTo>
                  <a:lnTo>
                    <a:pt x="399" y="2932"/>
                  </a:lnTo>
                  <a:lnTo>
                    <a:pt x="397" y="2937"/>
                  </a:lnTo>
                  <a:lnTo>
                    <a:pt x="391" y="2943"/>
                  </a:lnTo>
                  <a:lnTo>
                    <a:pt x="387" y="2948"/>
                  </a:lnTo>
                  <a:lnTo>
                    <a:pt x="382" y="2954"/>
                  </a:lnTo>
                  <a:lnTo>
                    <a:pt x="378" y="2958"/>
                  </a:lnTo>
                  <a:lnTo>
                    <a:pt x="371" y="2965"/>
                  </a:lnTo>
                  <a:lnTo>
                    <a:pt x="367" y="2969"/>
                  </a:lnTo>
                  <a:lnTo>
                    <a:pt x="352" y="2978"/>
                  </a:lnTo>
                  <a:lnTo>
                    <a:pt x="335" y="2987"/>
                  </a:lnTo>
                  <a:lnTo>
                    <a:pt x="334" y="2988"/>
                  </a:lnTo>
                  <a:lnTo>
                    <a:pt x="330" y="2989"/>
                  </a:lnTo>
                  <a:lnTo>
                    <a:pt x="314" y="2997"/>
                  </a:lnTo>
                  <a:lnTo>
                    <a:pt x="311" y="2998"/>
                  </a:lnTo>
                  <a:lnTo>
                    <a:pt x="308" y="2999"/>
                  </a:lnTo>
                  <a:lnTo>
                    <a:pt x="297" y="3003"/>
                  </a:lnTo>
                  <a:lnTo>
                    <a:pt x="292" y="3004"/>
                  </a:lnTo>
                  <a:lnTo>
                    <a:pt x="289" y="3004"/>
                  </a:lnTo>
                  <a:lnTo>
                    <a:pt x="280" y="3007"/>
                  </a:lnTo>
                  <a:lnTo>
                    <a:pt x="274" y="3008"/>
                  </a:lnTo>
                  <a:lnTo>
                    <a:pt x="272" y="3008"/>
                  </a:lnTo>
                  <a:lnTo>
                    <a:pt x="262" y="3009"/>
                  </a:lnTo>
                  <a:lnTo>
                    <a:pt x="256" y="3010"/>
                  </a:lnTo>
                  <a:lnTo>
                    <a:pt x="252" y="3010"/>
                  </a:lnTo>
                  <a:lnTo>
                    <a:pt x="244" y="3012"/>
                  </a:lnTo>
                  <a:lnTo>
                    <a:pt x="239" y="3013"/>
                  </a:lnTo>
                  <a:lnTo>
                    <a:pt x="233" y="3013"/>
                  </a:lnTo>
                  <a:lnTo>
                    <a:pt x="226" y="3014"/>
                  </a:lnTo>
                  <a:lnTo>
                    <a:pt x="221" y="3014"/>
                  </a:lnTo>
                  <a:lnTo>
                    <a:pt x="215" y="3014"/>
                  </a:lnTo>
                  <a:lnTo>
                    <a:pt x="207" y="3014"/>
                  </a:lnTo>
                  <a:lnTo>
                    <a:pt x="202" y="3014"/>
                  </a:lnTo>
                  <a:lnTo>
                    <a:pt x="196" y="3014"/>
                  </a:lnTo>
                  <a:lnTo>
                    <a:pt x="187" y="3014"/>
                  </a:lnTo>
                  <a:lnTo>
                    <a:pt x="184" y="3014"/>
                  </a:lnTo>
                  <a:lnTo>
                    <a:pt x="179" y="3014"/>
                  </a:lnTo>
                  <a:lnTo>
                    <a:pt x="167" y="3013"/>
                  </a:lnTo>
                  <a:lnTo>
                    <a:pt x="163" y="3013"/>
                  </a:lnTo>
                  <a:lnTo>
                    <a:pt x="159" y="3013"/>
                  </a:lnTo>
                  <a:lnTo>
                    <a:pt x="141" y="3010"/>
                  </a:lnTo>
                  <a:lnTo>
                    <a:pt x="137" y="3009"/>
                  </a:lnTo>
                  <a:lnTo>
                    <a:pt x="135" y="3009"/>
                  </a:lnTo>
                  <a:lnTo>
                    <a:pt x="119" y="3005"/>
                  </a:lnTo>
                  <a:lnTo>
                    <a:pt x="115" y="3004"/>
                  </a:lnTo>
                  <a:lnTo>
                    <a:pt x="96" y="2998"/>
                  </a:lnTo>
                  <a:lnTo>
                    <a:pt x="87" y="2994"/>
                  </a:lnTo>
                  <a:lnTo>
                    <a:pt x="76" y="2989"/>
                  </a:lnTo>
                  <a:lnTo>
                    <a:pt x="65" y="2984"/>
                  </a:lnTo>
                  <a:lnTo>
                    <a:pt x="65" y="2984"/>
                  </a:lnTo>
                  <a:lnTo>
                    <a:pt x="50" y="2976"/>
                  </a:lnTo>
                  <a:lnTo>
                    <a:pt x="47" y="2976"/>
                  </a:lnTo>
                  <a:lnTo>
                    <a:pt x="44" y="2973"/>
                  </a:lnTo>
                  <a:lnTo>
                    <a:pt x="35" y="2967"/>
                  </a:lnTo>
                  <a:lnTo>
                    <a:pt x="34" y="2966"/>
                  </a:lnTo>
                  <a:lnTo>
                    <a:pt x="34" y="2966"/>
                  </a:lnTo>
                  <a:lnTo>
                    <a:pt x="32" y="2964"/>
                  </a:lnTo>
                  <a:lnTo>
                    <a:pt x="26" y="2957"/>
                  </a:lnTo>
                  <a:lnTo>
                    <a:pt x="24" y="2955"/>
                  </a:lnTo>
                  <a:lnTo>
                    <a:pt x="24" y="2955"/>
                  </a:lnTo>
                  <a:lnTo>
                    <a:pt x="22" y="2953"/>
                  </a:lnTo>
                  <a:lnTo>
                    <a:pt x="21" y="2952"/>
                  </a:lnTo>
                  <a:lnTo>
                    <a:pt x="20" y="2950"/>
                  </a:lnTo>
                  <a:lnTo>
                    <a:pt x="15" y="2945"/>
                  </a:lnTo>
                  <a:lnTo>
                    <a:pt x="14" y="2942"/>
                  </a:lnTo>
                  <a:lnTo>
                    <a:pt x="14" y="2941"/>
                  </a:lnTo>
                  <a:lnTo>
                    <a:pt x="13" y="2938"/>
                  </a:lnTo>
                  <a:lnTo>
                    <a:pt x="10" y="2933"/>
                  </a:lnTo>
                  <a:lnTo>
                    <a:pt x="10" y="2932"/>
                  </a:lnTo>
                  <a:lnTo>
                    <a:pt x="9" y="2931"/>
                  </a:lnTo>
                  <a:lnTo>
                    <a:pt x="9" y="2931"/>
                  </a:lnTo>
                  <a:lnTo>
                    <a:pt x="8" y="2927"/>
                  </a:lnTo>
                  <a:lnTo>
                    <a:pt x="5" y="2922"/>
                  </a:lnTo>
                  <a:lnTo>
                    <a:pt x="4" y="2920"/>
                  </a:lnTo>
                  <a:lnTo>
                    <a:pt x="4" y="2919"/>
                  </a:lnTo>
                  <a:lnTo>
                    <a:pt x="3" y="2916"/>
                  </a:lnTo>
                  <a:lnTo>
                    <a:pt x="1" y="2911"/>
                  </a:lnTo>
                  <a:lnTo>
                    <a:pt x="1" y="2909"/>
                  </a:lnTo>
                  <a:lnTo>
                    <a:pt x="1" y="2907"/>
                  </a:lnTo>
                  <a:lnTo>
                    <a:pt x="1" y="2904"/>
                  </a:lnTo>
                  <a:lnTo>
                    <a:pt x="1" y="28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8" name="Google Shape;2388;p37"/>
            <p:cNvGrpSpPr/>
            <p:nvPr/>
          </p:nvGrpSpPr>
          <p:grpSpPr>
            <a:xfrm>
              <a:off x="7544604" y="461462"/>
              <a:ext cx="1090005" cy="1436397"/>
              <a:chOff x="-2005242" y="1526022"/>
              <a:chExt cx="1446397" cy="2005694"/>
            </a:xfrm>
          </p:grpSpPr>
          <p:sp>
            <p:nvSpPr>
              <p:cNvPr id="2389" name="Google Shape;2389;p37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37"/>
              <p:cNvSpPr/>
              <p:nvPr/>
            </p:nvSpPr>
            <p:spPr>
              <a:xfrm>
                <a:off x="-2005242" y="1526022"/>
                <a:ext cx="1446397" cy="2005694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5752" extrusionOk="0">
                    <a:moveTo>
                      <a:pt x="926" y="843"/>
                    </a:moveTo>
                    <a:cubicBezTo>
                      <a:pt x="1720" y="1"/>
                      <a:pt x="2878" y="229"/>
                      <a:pt x="3513" y="1351"/>
                    </a:cubicBezTo>
                    <a:cubicBezTo>
                      <a:pt x="4147" y="2475"/>
                      <a:pt x="4015" y="4068"/>
                      <a:pt x="3220" y="4910"/>
                    </a:cubicBezTo>
                    <a:cubicBezTo>
                      <a:pt x="2427" y="5752"/>
                      <a:pt x="1268" y="5523"/>
                      <a:pt x="634" y="4399"/>
                    </a:cubicBezTo>
                    <a:cubicBezTo>
                      <a:pt x="1" y="3277"/>
                      <a:pt x="131" y="1685"/>
                      <a:pt x="926" y="843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1" name="Google Shape;2391;p37"/>
            <p:cNvGrpSpPr/>
            <p:nvPr/>
          </p:nvGrpSpPr>
          <p:grpSpPr>
            <a:xfrm>
              <a:off x="7628431" y="518897"/>
              <a:ext cx="879782" cy="1159456"/>
              <a:chOff x="-1894007" y="1606221"/>
              <a:chExt cx="1167439" cy="1618991"/>
            </a:xfrm>
          </p:grpSpPr>
          <p:sp>
            <p:nvSpPr>
              <p:cNvPr id="2392" name="Google Shape;2392;p37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37"/>
              <p:cNvSpPr/>
              <p:nvPr/>
            </p:nvSpPr>
            <p:spPr>
              <a:xfrm>
                <a:off x="-1894007" y="1606221"/>
                <a:ext cx="1167439" cy="1618991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4643" extrusionOk="0">
                    <a:moveTo>
                      <a:pt x="747" y="680"/>
                    </a:moveTo>
                    <a:cubicBezTo>
                      <a:pt x="1390" y="0"/>
                      <a:pt x="2325" y="185"/>
                      <a:pt x="2836" y="1090"/>
                    </a:cubicBezTo>
                    <a:cubicBezTo>
                      <a:pt x="3348" y="1997"/>
                      <a:pt x="3241" y="3284"/>
                      <a:pt x="2601" y="3963"/>
                    </a:cubicBezTo>
                    <a:cubicBezTo>
                      <a:pt x="1959" y="4642"/>
                      <a:pt x="1024" y="4458"/>
                      <a:pt x="513" y="3550"/>
                    </a:cubicBezTo>
                    <a:cubicBezTo>
                      <a:pt x="0" y="2645"/>
                      <a:pt x="106" y="1359"/>
                      <a:pt x="747" y="68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94" name="Google Shape;2394;p37"/>
            <p:cNvSpPr/>
            <p:nvPr/>
          </p:nvSpPr>
          <p:spPr>
            <a:xfrm>
              <a:off x="7661540" y="544369"/>
              <a:ext cx="714232" cy="941949"/>
            </a:xfrm>
            <a:custGeom>
              <a:avLst/>
              <a:gdLst/>
              <a:ahLst/>
              <a:cxnLst/>
              <a:rect l="l" t="t" r="r" b="b"/>
              <a:pathLst>
                <a:path w="2718" h="3772" extrusionOk="0">
                  <a:moveTo>
                    <a:pt x="606" y="552"/>
                  </a:moveTo>
                  <a:cubicBezTo>
                    <a:pt x="1127" y="1"/>
                    <a:pt x="1887" y="149"/>
                    <a:pt x="2302" y="886"/>
                  </a:cubicBezTo>
                  <a:cubicBezTo>
                    <a:pt x="2718" y="1623"/>
                    <a:pt x="2631" y="2667"/>
                    <a:pt x="2111" y="3220"/>
                  </a:cubicBezTo>
                  <a:cubicBezTo>
                    <a:pt x="1589" y="3772"/>
                    <a:pt x="830" y="3623"/>
                    <a:pt x="415" y="2885"/>
                  </a:cubicBezTo>
                  <a:cubicBezTo>
                    <a:pt x="0" y="2150"/>
                    <a:pt x="86" y="1105"/>
                    <a:pt x="606" y="5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395" name="Google Shape;2395;p37"/>
          <p:cNvGrpSpPr/>
          <p:nvPr/>
        </p:nvGrpSpPr>
        <p:grpSpPr>
          <a:xfrm>
            <a:off x="141220" y="1629901"/>
            <a:ext cx="996585" cy="1060662"/>
            <a:chOff x="11088391" y="1801919"/>
            <a:chExt cx="1491224" cy="1587104"/>
          </a:xfrm>
        </p:grpSpPr>
        <p:sp>
          <p:nvSpPr>
            <p:cNvPr id="2396" name="Google Shape;2396;p37"/>
            <p:cNvSpPr/>
            <p:nvPr/>
          </p:nvSpPr>
          <p:spPr>
            <a:xfrm>
              <a:off x="11262077" y="2818175"/>
              <a:ext cx="1144301" cy="57084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7" name="Google Shape;2397;p37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2398" name="Google Shape;2398;p37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37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0" name="Google Shape;2400;p37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2401" name="Google Shape;2401;p37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37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03" name="Google Shape;2403;p37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404" name="Google Shape;2404;p37"/>
          <p:cNvGrpSpPr/>
          <p:nvPr/>
        </p:nvGrpSpPr>
        <p:grpSpPr>
          <a:xfrm>
            <a:off x="79761" y="3445638"/>
            <a:ext cx="1953300" cy="1600996"/>
            <a:chOff x="-583987" y="2702704"/>
            <a:chExt cx="1953300" cy="1600996"/>
          </a:xfrm>
        </p:grpSpPr>
        <p:sp>
          <p:nvSpPr>
            <p:cNvPr id="2405" name="Google Shape;2405;p37"/>
            <p:cNvSpPr/>
            <p:nvPr/>
          </p:nvSpPr>
          <p:spPr>
            <a:xfrm rot="528">
              <a:off x="-583988" y="3657650"/>
              <a:ext cx="1953300" cy="6459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6" name="Google Shape;2406;p37"/>
            <p:cNvGrpSpPr/>
            <p:nvPr/>
          </p:nvGrpSpPr>
          <p:grpSpPr>
            <a:xfrm>
              <a:off x="-224000" y="3142046"/>
              <a:ext cx="1538116" cy="1082460"/>
              <a:chOff x="3783535" y="6828906"/>
              <a:chExt cx="1591100" cy="1119747"/>
            </a:xfrm>
          </p:grpSpPr>
          <p:grpSp>
            <p:nvGrpSpPr>
              <p:cNvPr id="2407" name="Google Shape;2407;p37"/>
              <p:cNvGrpSpPr/>
              <p:nvPr/>
            </p:nvGrpSpPr>
            <p:grpSpPr>
              <a:xfrm>
                <a:off x="4167948" y="7259744"/>
                <a:ext cx="570140" cy="638699"/>
                <a:chOff x="4167948" y="7259744"/>
                <a:chExt cx="570140" cy="638699"/>
              </a:xfrm>
            </p:grpSpPr>
            <p:sp>
              <p:nvSpPr>
                <p:cNvPr id="2408" name="Google Shape;2408;p37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37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10" name="Google Shape;2410;p37"/>
              <p:cNvGrpSpPr/>
              <p:nvPr/>
            </p:nvGrpSpPr>
            <p:grpSpPr>
              <a:xfrm>
                <a:off x="4836890" y="7262984"/>
                <a:ext cx="237558" cy="490227"/>
                <a:chOff x="4836890" y="7262984"/>
                <a:chExt cx="237558" cy="490227"/>
              </a:xfrm>
            </p:grpSpPr>
            <p:sp>
              <p:nvSpPr>
                <p:cNvPr id="2411" name="Google Shape;2411;p37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37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13" name="Google Shape;2413;p37"/>
              <p:cNvSpPr/>
              <p:nvPr/>
            </p:nvSpPr>
            <p:spPr>
              <a:xfrm>
                <a:off x="4659261" y="7262984"/>
                <a:ext cx="242957" cy="635459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177" extrusionOk="0">
                    <a:moveTo>
                      <a:pt x="80" y="1176"/>
                    </a:moveTo>
                    <a:lnTo>
                      <a:pt x="329" y="865"/>
                    </a:lnTo>
                    <a:lnTo>
                      <a:pt x="450" y="421"/>
                    </a:lnTo>
                    <a:lnTo>
                      <a:pt x="420" y="0"/>
                    </a:lnTo>
                    <a:lnTo>
                      <a:pt x="145" y="141"/>
                    </a:lnTo>
                    <a:lnTo>
                      <a:pt x="29" y="4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37"/>
              <p:cNvSpPr/>
              <p:nvPr/>
            </p:nvSpPr>
            <p:spPr>
              <a:xfrm>
                <a:off x="4994002" y="7095615"/>
                <a:ext cx="380633" cy="591188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95" extrusionOk="0">
                    <a:moveTo>
                      <a:pt x="488" y="1094"/>
                    </a:moveTo>
                    <a:lnTo>
                      <a:pt x="704" y="1015"/>
                    </a:lnTo>
                    <a:lnTo>
                      <a:pt x="296" y="78"/>
                    </a:lnTo>
                    <a:lnTo>
                      <a:pt x="153" y="0"/>
                    </a:lnTo>
                    <a:lnTo>
                      <a:pt x="0" y="60"/>
                    </a:lnTo>
                    <a:lnTo>
                      <a:pt x="109" y="244"/>
                    </a:lnTo>
                    <a:lnTo>
                      <a:pt x="49" y="428"/>
                    </a:lnTo>
                    <a:lnTo>
                      <a:pt x="230" y="102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37"/>
              <p:cNvSpPr/>
              <p:nvPr/>
            </p:nvSpPr>
            <p:spPr>
              <a:xfrm>
                <a:off x="4976725" y="7227350"/>
                <a:ext cx="281291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974" extrusionOk="0">
                    <a:moveTo>
                      <a:pt x="180" y="973"/>
                    </a:moveTo>
                    <a:lnTo>
                      <a:pt x="520" y="850"/>
                    </a:lnTo>
                    <a:lnTo>
                      <a:pt x="356" y="302"/>
                    </a:lnTo>
                    <a:lnTo>
                      <a:pt x="155" y="189"/>
                    </a:lnTo>
                    <a:lnTo>
                      <a:pt x="141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37"/>
              <p:cNvSpPr/>
              <p:nvPr/>
            </p:nvSpPr>
            <p:spPr>
              <a:xfrm>
                <a:off x="4235436" y="7259204"/>
                <a:ext cx="329342" cy="688369"/>
              </a:xfrm>
              <a:custGeom>
                <a:avLst/>
                <a:gdLst/>
                <a:ahLst/>
                <a:cxnLst/>
                <a:rect l="l" t="t" r="r" b="b"/>
                <a:pathLst>
                  <a:path w="610" h="1275" extrusionOk="0">
                    <a:moveTo>
                      <a:pt x="610" y="47"/>
                    </a:moveTo>
                    <a:lnTo>
                      <a:pt x="494" y="528"/>
                    </a:lnTo>
                    <a:lnTo>
                      <a:pt x="584" y="486"/>
                    </a:lnTo>
                    <a:lnTo>
                      <a:pt x="534" y="871"/>
                    </a:lnTo>
                    <a:lnTo>
                      <a:pt x="581" y="1053"/>
                    </a:lnTo>
                    <a:lnTo>
                      <a:pt x="411" y="1275"/>
                    </a:lnTo>
                    <a:cubicBezTo>
                      <a:pt x="0" y="775"/>
                      <a:pt x="259" y="51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37"/>
              <p:cNvSpPr/>
              <p:nvPr/>
            </p:nvSpPr>
            <p:spPr>
              <a:xfrm>
                <a:off x="4085882" y="7186318"/>
                <a:ext cx="401689" cy="76233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12" extrusionOk="0">
                    <a:moveTo>
                      <a:pt x="0" y="1335"/>
                    </a:moveTo>
                    <a:lnTo>
                      <a:pt x="688" y="1411"/>
                    </a:lnTo>
                    <a:lnTo>
                      <a:pt x="614" y="706"/>
                    </a:lnTo>
                    <a:lnTo>
                      <a:pt x="743" y="136"/>
                    </a:lnTo>
                    <a:lnTo>
                      <a:pt x="290" y="1"/>
                    </a:lnTo>
                    <a:lnTo>
                      <a:pt x="25" y="6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18" name="Google Shape;2418;p37"/>
              <p:cNvGrpSpPr/>
              <p:nvPr/>
            </p:nvGrpSpPr>
            <p:grpSpPr>
              <a:xfrm>
                <a:off x="3883958" y="7186318"/>
                <a:ext cx="358497" cy="720763"/>
                <a:chOff x="3883958" y="7186318"/>
                <a:chExt cx="358497" cy="720763"/>
              </a:xfrm>
            </p:grpSpPr>
            <p:sp>
              <p:nvSpPr>
                <p:cNvPr id="2419" name="Google Shape;2419;p37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" name="Google Shape;2420;p37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21" name="Google Shape;2421;p37"/>
              <p:cNvGrpSpPr/>
              <p:nvPr/>
            </p:nvGrpSpPr>
            <p:grpSpPr>
              <a:xfrm>
                <a:off x="3783535" y="7210614"/>
                <a:ext cx="282370" cy="646257"/>
                <a:chOff x="3783535" y="7210614"/>
                <a:chExt cx="282370" cy="646257"/>
              </a:xfrm>
            </p:grpSpPr>
            <p:sp>
              <p:nvSpPr>
                <p:cNvPr id="2422" name="Google Shape;2422;p37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37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24" name="Google Shape;2424;p37"/>
              <p:cNvGrpSpPr/>
              <p:nvPr/>
            </p:nvGrpSpPr>
            <p:grpSpPr>
              <a:xfrm>
                <a:off x="3948746" y="6828906"/>
                <a:ext cx="1128401" cy="510203"/>
                <a:chOff x="3948746" y="6828906"/>
                <a:chExt cx="1128401" cy="510203"/>
              </a:xfrm>
            </p:grpSpPr>
            <p:sp>
              <p:nvSpPr>
                <p:cNvPr id="2425" name="Google Shape;2425;p37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6" name="Google Shape;2426;p37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  <p:grpSp>
          <p:nvGrpSpPr>
            <p:cNvPr id="2427" name="Google Shape;2427;p37"/>
            <p:cNvGrpSpPr/>
            <p:nvPr/>
          </p:nvGrpSpPr>
          <p:grpSpPr>
            <a:xfrm>
              <a:off x="-55292" y="2702704"/>
              <a:ext cx="792284" cy="818891"/>
              <a:chOff x="4740563" y="5652322"/>
              <a:chExt cx="819576" cy="847099"/>
            </a:xfrm>
          </p:grpSpPr>
          <p:grpSp>
            <p:nvGrpSpPr>
              <p:cNvPr id="2428" name="Google Shape;2428;p37"/>
              <p:cNvGrpSpPr/>
              <p:nvPr/>
            </p:nvGrpSpPr>
            <p:grpSpPr>
              <a:xfrm>
                <a:off x="4872840" y="5652322"/>
                <a:ext cx="556642" cy="249973"/>
                <a:chOff x="4872840" y="5652322"/>
                <a:chExt cx="556642" cy="249973"/>
              </a:xfrm>
            </p:grpSpPr>
            <p:sp>
              <p:nvSpPr>
                <p:cNvPr id="2429" name="Google Shape;2429;p37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0" name="Google Shape;2430;p37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31" name="Google Shape;2431;p37"/>
              <p:cNvSpPr/>
              <p:nvPr/>
            </p:nvSpPr>
            <p:spPr>
              <a:xfrm>
                <a:off x="5070985" y="5759222"/>
                <a:ext cx="489154" cy="740199"/>
              </a:xfrm>
              <a:custGeom>
                <a:avLst/>
                <a:gdLst/>
                <a:ahLst/>
                <a:cxnLst/>
                <a:rect l="l" t="t" r="r" b="b"/>
                <a:pathLst>
                  <a:path w="906" h="1371" extrusionOk="0">
                    <a:moveTo>
                      <a:pt x="663" y="1"/>
                    </a:moveTo>
                    <a:lnTo>
                      <a:pt x="836" y="502"/>
                    </a:lnTo>
                    <a:lnTo>
                      <a:pt x="905" y="1072"/>
                    </a:lnTo>
                    <a:lnTo>
                      <a:pt x="1" y="1371"/>
                    </a:lnTo>
                    <a:lnTo>
                      <a:pt x="128" y="693"/>
                    </a:lnTo>
                    <a:lnTo>
                      <a:pt x="310" y="771"/>
                    </a:lnTo>
                    <a:lnTo>
                      <a:pt x="238" y="10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32" name="Google Shape;2432;p37"/>
              <p:cNvGrpSpPr/>
              <p:nvPr/>
            </p:nvGrpSpPr>
            <p:grpSpPr>
              <a:xfrm>
                <a:off x="4740563" y="5693354"/>
                <a:ext cx="402229" cy="779612"/>
                <a:chOff x="4740563" y="5693354"/>
                <a:chExt cx="402229" cy="779612"/>
              </a:xfrm>
            </p:grpSpPr>
            <p:sp>
              <p:nvSpPr>
                <p:cNvPr id="2433" name="Google Shape;2433;p37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4" name="Google Shape;2434;p37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35" name="Google Shape;2435;p37"/>
              <p:cNvGrpSpPr/>
              <p:nvPr/>
            </p:nvGrpSpPr>
            <p:grpSpPr>
              <a:xfrm>
                <a:off x="4831267" y="5780278"/>
                <a:ext cx="407088" cy="719143"/>
                <a:chOff x="4831267" y="5780278"/>
                <a:chExt cx="407088" cy="719143"/>
              </a:xfrm>
            </p:grpSpPr>
            <p:sp>
              <p:nvSpPr>
                <p:cNvPr id="2436" name="Google Shape;2436;p37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7" name="Google Shape;2437;p37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386" name="Google Shape;2386;p37"/>
          <p:cNvSpPr/>
          <p:nvPr/>
        </p:nvSpPr>
        <p:spPr>
          <a:xfrm>
            <a:off x="7761922" y="2015728"/>
            <a:ext cx="655370" cy="396307"/>
          </a:xfrm>
          <a:custGeom>
            <a:avLst/>
            <a:gdLst/>
            <a:ahLst/>
            <a:cxnLst/>
            <a:rect l="l" t="t" r="r" b="b"/>
            <a:pathLst>
              <a:path w="2494" h="1587" extrusionOk="0">
                <a:moveTo>
                  <a:pt x="1247" y="0"/>
                </a:moveTo>
                <a:cubicBezTo>
                  <a:pt x="558" y="0"/>
                  <a:pt x="1" y="355"/>
                  <a:pt x="1" y="793"/>
                </a:cubicBezTo>
                <a:cubicBezTo>
                  <a:pt x="1" y="1231"/>
                  <a:pt x="558" y="1586"/>
                  <a:pt x="1247" y="1586"/>
                </a:cubicBezTo>
                <a:cubicBezTo>
                  <a:pt x="1936" y="1586"/>
                  <a:pt x="2494" y="1231"/>
                  <a:pt x="2494" y="793"/>
                </a:cubicBezTo>
                <a:cubicBezTo>
                  <a:pt x="2494" y="355"/>
                  <a:pt x="1936" y="0"/>
                  <a:pt x="1247" y="0"/>
                </a:cubicBezTo>
                <a:close/>
              </a:path>
            </a:pathLst>
          </a:custGeom>
          <a:solidFill>
            <a:srgbClr val="000000">
              <a:alpha val="273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D1DE9651-7433-C9F8-E0AE-F9ED57A03BAC}"/>
              </a:ext>
            </a:extLst>
          </p:cNvPr>
          <p:cNvSpPr txBox="1"/>
          <p:nvPr/>
        </p:nvSpPr>
        <p:spPr>
          <a:xfrm>
            <a:off x="1723391" y="1275492"/>
            <a:ext cx="56831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2000" b="0" i="0" dirty="0">
              <a:solidFill>
                <a:srgbClr val="DCDDDE"/>
              </a:solidFill>
              <a:effectLst/>
              <a:latin typeface="Margarine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>
                    <a:lumMod val="95000"/>
                  </a:schemeClr>
                </a:solidFill>
                <a:latin typeface="Margarine" panose="020B0604020202020204" charset="0"/>
              </a:rPr>
              <a:t>Wypromować mniej znane pomniki natury</a:t>
            </a:r>
            <a:endParaRPr lang="pl-PL" sz="2000" b="0" i="0" dirty="0">
              <a:solidFill>
                <a:schemeClr val="bg1">
                  <a:lumMod val="95000"/>
                </a:schemeClr>
              </a:solidFill>
              <a:effectLst/>
              <a:latin typeface="Margarine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l-PL" sz="2000" b="0" i="0" dirty="0">
              <a:solidFill>
                <a:schemeClr val="bg1">
                  <a:lumMod val="95000"/>
                </a:schemeClr>
              </a:solidFill>
              <a:effectLst/>
              <a:latin typeface="Margarine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Margarine" panose="020B0604020202020204" charset="0"/>
              </a:rPr>
              <a:t>Inspirować ludzi do chętniejszego spędzania czasu z dala od miejskiego zgiełku</a:t>
            </a:r>
          </a:p>
          <a:p>
            <a:endParaRPr lang="pl-PL" sz="2000" b="0" i="0" dirty="0">
              <a:solidFill>
                <a:schemeClr val="bg1">
                  <a:lumMod val="95000"/>
                </a:schemeClr>
              </a:solidFill>
              <a:effectLst/>
              <a:latin typeface="Margarine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Margarine" panose="020B0604020202020204" charset="0"/>
              </a:rPr>
              <a:t>Spopularyzować lokalne piękno natury wśród mieszkańców miast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3" name="Google Shape;7663;p52"/>
          <p:cNvSpPr/>
          <p:nvPr/>
        </p:nvSpPr>
        <p:spPr>
          <a:xfrm>
            <a:off x="8218488" y="2816302"/>
            <a:ext cx="655370" cy="417026"/>
          </a:xfrm>
          <a:custGeom>
            <a:avLst/>
            <a:gdLst/>
            <a:ahLst/>
            <a:cxnLst/>
            <a:rect l="l" t="t" r="r" b="b"/>
            <a:pathLst>
              <a:path w="2494" h="1587" extrusionOk="0">
                <a:moveTo>
                  <a:pt x="1247" y="0"/>
                </a:moveTo>
                <a:cubicBezTo>
                  <a:pt x="558" y="0"/>
                  <a:pt x="1" y="355"/>
                  <a:pt x="1" y="793"/>
                </a:cubicBezTo>
                <a:cubicBezTo>
                  <a:pt x="1" y="1231"/>
                  <a:pt x="558" y="1586"/>
                  <a:pt x="1247" y="1586"/>
                </a:cubicBezTo>
                <a:cubicBezTo>
                  <a:pt x="1936" y="1586"/>
                  <a:pt x="2494" y="1231"/>
                  <a:pt x="2494" y="793"/>
                </a:cubicBezTo>
                <a:cubicBezTo>
                  <a:pt x="2494" y="355"/>
                  <a:pt x="1936" y="0"/>
                  <a:pt x="1247" y="0"/>
                </a:cubicBezTo>
                <a:close/>
              </a:path>
            </a:pathLst>
          </a:custGeom>
          <a:solidFill>
            <a:srgbClr val="000000">
              <a:alpha val="273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57" name="Google Shape;7657;p52"/>
          <p:cNvSpPr txBox="1">
            <a:spLocks noGrp="1"/>
          </p:cNvSpPr>
          <p:nvPr>
            <p:ph type="subTitle" idx="5"/>
          </p:nvPr>
        </p:nvSpPr>
        <p:spPr>
          <a:xfrm>
            <a:off x="1061499" y="3595247"/>
            <a:ext cx="3325919" cy="3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800" dirty="0"/>
              <a:t>Użytkownicy mogą tworzyć nowe miejsca, dodawać do nich opis, zdjęcia oraz lokalizację na mapie</a:t>
            </a:r>
          </a:p>
        </p:txBody>
      </p:sp>
      <p:grpSp>
        <p:nvGrpSpPr>
          <p:cNvPr id="7699" name="Google Shape;7699;p52"/>
          <p:cNvGrpSpPr/>
          <p:nvPr/>
        </p:nvGrpSpPr>
        <p:grpSpPr>
          <a:xfrm>
            <a:off x="16364" y="3740843"/>
            <a:ext cx="996585" cy="1060662"/>
            <a:chOff x="11088391" y="1801919"/>
            <a:chExt cx="1491224" cy="1587104"/>
          </a:xfrm>
        </p:grpSpPr>
        <p:sp>
          <p:nvSpPr>
            <p:cNvPr id="7700" name="Google Shape;7700;p52"/>
            <p:cNvSpPr/>
            <p:nvPr/>
          </p:nvSpPr>
          <p:spPr>
            <a:xfrm>
              <a:off x="11262077" y="2818175"/>
              <a:ext cx="1144301" cy="57084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01" name="Google Shape;7701;p52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7702" name="Google Shape;7702;p52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52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04" name="Google Shape;7704;p52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7705" name="Google Shape;7705;p52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52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07" name="Google Shape;7707;p52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Obraz 8">
            <a:extLst>
              <a:ext uri="{FF2B5EF4-FFF2-40B4-BE49-F238E27FC236}">
                <a16:creationId xmlns:a16="http://schemas.microsoft.com/office/drawing/2014/main" id="{061F50C5-2E2D-0573-BAD8-6BA63A612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186" y="455040"/>
            <a:ext cx="3756562" cy="43901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pole tekstowe 13">
            <a:extLst>
              <a:ext uri="{FF2B5EF4-FFF2-40B4-BE49-F238E27FC236}">
                <a16:creationId xmlns:a16="http://schemas.microsoft.com/office/drawing/2014/main" id="{C83D8508-D8F9-1DAD-AFA6-7FC47D3F29A7}"/>
              </a:ext>
            </a:extLst>
          </p:cNvPr>
          <p:cNvSpPr txBox="1"/>
          <p:nvPr/>
        </p:nvSpPr>
        <p:spPr>
          <a:xfrm>
            <a:off x="1216475" y="553502"/>
            <a:ext cx="30276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dirty="0">
                <a:solidFill>
                  <a:schemeClr val="accent1">
                    <a:lumMod val="50000"/>
                  </a:schemeClr>
                </a:solidFill>
                <a:latin typeface="Margarine" panose="020B0604020202020204" charset="0"/>
              </a:rPr>
              <a:t>O aplikacji</a:t>
            </a:r>
          </a:p>
        </p:txBody>
      </p:sp>
      <p:grpSp>
        <p:nvGrpSpPr>
          <p:cNvPr id="7672" name="Google Shape;7672;p52"/>
          <p:cNvGrpSpPr/>
          <p:nvPr/>
        </p:nvGrpSpPr>
        <p:grpSpPr>
          <a:xfrm>
            <a:off x="3957968" y="4224486"/>
            <a:ext cx="1421340" cy="922457"/>
            <a:chOff x="8065628" y="2733108"/>
            <a:chExt cx="2033100" cy="1319492"/>
          </a:xfrm>
        </p:grpSpPr>
        <p:sp>
          <p:nvSpPr>
            <p:cNvPr id="7673" name="Google Shape;7673;p52"/>
            <p:cNvSpPr/>
            <p:nvPr/>
          </p:nvSpPr>
          <p:spPr>
            <a:xfrm>
              <a:off x="8065628" y="3534500"/>
              <a:ext cx="2033100" cy="5181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74" name="Google Shape;7674;p52"/>
            <p:cNvGrpSpPr/>
            <p:nvPr/>
          </p:nvGrpSpPr>
          <p:grpSpPr>
            <a:xfrm>
              <a:off x="8336498" y="2733108"/>
              <a:ext cx="1491218" cy="1265520"/>
              <a:chOff x="1423010" y="5733745"/>
              <a:chExt cx="1491218" cy="1265520"/>
            </a:xfrm>
          </p:grpSpPr>
          <p:sp>
            <p:nvSpPr>
              <p:cNvPr id="7675" name="Google Shape;7675;p52"/>
              <p:cNvSpPr/>
              <p:nvPr/>
            </p:nvSpPr>
            <p:spPr>
              <a:xfrm>
                <a:off x="1957516" y="6173762"/>
                <a:ext cx="354178" cy="74829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386" extrusionOk="0">
                    <a:moveTo>
                      <a:pt x="535" y="1382"/>
                    </a:moveTo>
                    <a:lnTo>
                      <a:pt x="129" y="1386"/>
                    </a:lnTo>
                    <a:lnTo>
                      <a:pt x="144" y="1070"/>
                    </a:lnTo>
                    <a:lnTo>
                      <a:pt x="0" y="978"/>
                    </a:lnTo>
                    <a:lnTo>
                      <a:pt x="0" y="177"/>
                    </a:lnTo>
                    <a:lnTo>
                      <a:pt x="655" y="0"/>
                    </a:lnTo>
                    <a:lnTo>
                      <a:pt x="605" y="6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52"/>
              <p:cNvSpPr/>
              <p:nvPr/>
            </p:nvSpPr>
            <p:spPr>
              <a:xfrm>
                <a:off x="1610897" y="6120852"/>
                <a:ext cx="245117" cy="70024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297" extrusionOk="0">
                    <a:moveTo>
                      <a:pt x="444" y="75"/>
                    </a:moveTo>
                    <a:lnTo>
                      <a:pt x="453" y="1241"/>
                    </a:lnTo>
                    <a:lnTo>
                      <a:pt x="1" y="129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77" name="Google Shape;7677;p52"/>
              <p:cNvGrpSpPr/>
              <p:nvPr/>
            </p:nvGrpSpPr>
            <p:grpSpPr>
              <a:xfrm>
                <a:off x="1789066" y="6160804"/>
                <a:ext cx="305586" cy="761255"/>
                <a:chOff x="1789066" y="6160804"/>
                <a:chExt cx="305586" cy="761255"/>
              </a:xfrm>
            </p:grpSpPr>
            <p:sp>
              <p:nvSpPr>
                <p:cNvPr id="7678" name="Google Shape;7678;p52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9" name="Google Shape;7679;p52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0" name="Google Shape;7680;p52"/>
              <p:cNvGrpSpPr/>
              <p:nvPr/>
            </p:nvGrpSpPr>
            <p:grpSpPr>
              <a:xfrm>
                <a:off x="1423010" y="6120852"/>
                <a:ext cx="262934" cy="700247"/>
                <a:chOff x="1423010" y="6120852"/>
                <a:chExt cx="262934" cy="700247"/>
              </a:xfrm>
            </p:grpSpPr>
            <p:sp>
              <p:nvSpPr>
                <p:cNvPr id="7681" name="Google Shape;7681;p52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2" name="Google Shape;7682;p52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683" name="Google Shape;7683;p52"/>
              <p:cNvSpPr/>
              <p:nvPr/>
            </p:nvSpPr>
            <p:spPr>
              <a:xfrm>
                <a:off x="2550332" y="5956723"/>
                <a:ext cx="192746" cy="15063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79" extrusionOk="0">
                    <a:moveTo>
                      <a:pt x="274" y="1"/>
                    </a:moveTo>
                    <a:lnTo>
                      <a:pt x="357" y="278"/>
                    </a:ln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84" name="Google Shape;7684;p52"/>
              <p:cNvGrpSpPr/>
              <p:nvPr/>
            </p:nvGrpSpPr>
            <p:grpSpPr>
              <a:xfrm>
                <a:off x="2246365" y="6067402"/>
                <a:ext cx="369295" cy="882193"/>
                <a:chOff x="2246365" y="6067402"/>
                <a:chExt cx="369295" cy="882193"/>
              </a:xfrm>
            </p:grpSpPr>
            <p:sp>
              <p:nvSpPr>
                <p:cNvPr id="7685" name="Google Shape;7685;p52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6" name="Google Shape;7686;p52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687" name="Google Shape;7687;p52"/>
              <p:cNvSpPr/>
              <p:nvPr/>
            </p:nvSpPr>
            <p:spPr>
              <a:xfrm>
                <a:off x="2471506" y="6098176"/>
                <a:ext cx="299647" cy="8514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77" extrusionOk="0">
                    <a:moveTo>
                      <a:pt x="555" y="1"/>
                    </a:moveTo>
                    <a:lnTo>
                      <a:pt x="55" y="145"/>
                    </a:lnTo>
                    <a:lnTo>
                      <a:pt x="1" y="561"/>
                    </a:lnTo>
                    <a:lnTo>
                      <a:pt x="133" y="1056"/>
                    </a:lnTo>
                    <a:lnTo>
                      <a:pt x="259" y="1577"/>
                    </a:lnTo>
                    <a:lnTo>
                      <a:pt x="486" y="1421"/>
                    </a:lnTo>
                    <a:lnTo>
                      <a:pt x="551" y="9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52"/>
              <p:cNvSpPr/>
              <p:nvPr/>
            </p:nvSpPr>
            <p:spPr>
              <a:xfrm>
                <a:off x="2650754" y="6098176"/>
                <a:ext cx="263474" cy="76611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419" extrusionOk="0">
                    <a:moveTo>
                      <a:pt x="392" y="1354"/>
                    </a:moveTo>
                    <a:lnTo>
                      <a:pt x="154" y="1419"/>
                    </a:lnTo>
                    <a:lnTo>
                      <a:pt x="209" y="989"/>
                    </a:lnTo>
                    <a:lnTo>
                      <a:pt x="0" y="451"/>
                    </a:lnTo>
                    <a:lnTo>
                      <a:pt x="223" y="1"/>
                    </a:lnTo>
                    <a:lnTo>
                      <a:pt x="228" y="453"/>
                    </a:lnTo>
                    <a:lnTo>
                      <a:pt x="487" y="64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89" name="Google Shape;7689;p52"/>
              <p:cNvGrpSpPr/>
              <p:nvPr/>
            </p:nvGrpSpPr>
            <p:grpSpPr>
              <a:xfrm>
                <a:off x="1608198" y="5733745"/>
                <a:ext cx="1162955" cy="817405"/>
                <a:chOff x="1608198" y="5733745"/>
                <a:chExt cx="1162955" cy="817405"/>
              </a:xfrm>
            </p:grpSpPr>
            <p:sp>
              <p:nvSpPr>
                <p:cNvPr id="7690" name="Google Shape;7690;p52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1" name="Google Shape;7691;p52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2" name="Google Shape;7692;p52"/>
              <p:cNvGrpSpPr/>
              <p:nvPr/>
            </p:nvGrpSpPr>
            <p:grpSpPr>
              <a:xfrm>
                <a:off x="1423010" y="5945925"/>
                <a:ext cx="271572" cy="786631"/>
                <a:chOff x="1423010" y="5945925"/>
                <a:chExt cx="271572" cy="786631"/>
              </a:xfrm>
            </p:grpSpPr>
            <p:sp>
              <p:nvSpPr>
                <p:cNvPr id="7693" name="Google Shape;7693;p52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2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695" name="Google Shape;7695;p52"/>
              <p:cNvSpPr/>
              <p:nvPr/>
            </p:nvSpPr>
            <p:spPr>
              <a:xfrm>
                <a:off x="2246365" y="6471785"/>
                <a:ext cx="245657" cy="52748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77" extrusionOk="0">
                    <a:moveTo>
                      <a:pt x="70" y="147"/>
                    </a:moveTo>
                    <a:lnTo>
                      <a:pt x="0" y="830"/>
                    </a:lnTo>
                    <a:lnTo>
                      <a:pt x="196" y="977"/>
                    </a:lnTo>
                    <a:lnTo>
                      <a:pt x="455" y="966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96" name="Google Shape;7696;p52"/>
              <p:cNvGrpSpPr/>
              <p:nvPr/>
            </p:nvGrpSpPr>
            <p:grpSpPr>
              <a:xfrm>
                <a:off x="2246365" y="6550610"/>
                <a:ext cx="105821" cy="448655"/>
                <a:chOff x="2246365" y="6550610"/>
                <a:chExt cx="105821" cy="448655"/>
              </a:xfrm>
            </p:grpSpPr>
            <p:sp>
              <p:nvSpPr>
                <p:cNvPr id="7697" name="Google Shape;7697;p52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2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664" name="Google Shape;7664;p52"/>
          <p:cNvSpPr/>
          <p:nvPr/>
        </p:nvSpPr>
        <p:spPr>
          <a:xfrm>
            <a:off x="8491777" y="2253960"/>
            <a:ext cx="108264" cy="792271"/>
          </a:xfrm>
          <a:custGeom>
            <a:avLst/>
            <a:gdLst/>
            <a:ahLst/>
            <a:cxnLst/>
            <a:rect l="l" t="t" r="r" b="b"/>
            <a:pathLst>
              <a:path w="412" h="3015" extrusionOk="0">
                <a:moveTo>
                  <a:pt x="2" y="2896"/>
                </a:moveTo>
                <a:lnTo>
                  <a:pt x="2" y="2894"/>
                </a:lnTo>
                <a:lnTo>
                  <a:pt x="2" y="2889"/>
                </a:lnTo>
                <a:cubicBezTo>
                  <a:pt x="59" y="2270"/>
                  <a:pt x="54" y="763"/>
                  <a:pt x="110" y="143"/>
                </a:cubicBezTo>
                <a:cubicBezTo>
                  <a:pt x="123" y="0"/>
                  <a:pt x="231" y="271"/>
                  <a:pt x="245" y="128"/>
                </a:cubicBezTo>
                <a:cubicBezTo>
                  <a:pt x="311" y="890"/>
                  <a:pt x="345" y="2127"/>
                  <a:pt x="411" y="2889"/>
                </a:cubicBezTo>
                <a:lnTo>
                  <a:pt x="411" y="2890"/>
                </a:lnTo>
                <a:lnTo>
                  <a:pt x="411" y="2896"/>
                </a:lnTo>
                <a:lnTo>
                  <a:pt x="411" y="2902"/>
                </a:lnTo>
                <a:lnTo>
                  <a:pt x="409" y="2909"/>
                </a:lnTo>
                <a:lnTo>
                  <a:pt x="408" y="2914"/>
                </a:lnTo>
                <a:lnTo>
                  <a:pt x="406" y="2920"/>
                </a:lnTo>
                <a:lnTo>
                  <a:pt x="403" y="2925"/>
                </a:lnTo>
                <a:lnTo>
                  <a:pt x="399" y="2932"/>
                </a:lnTo>
                <a:lnTo>
                  <a:pt x="397" y="2937"/>
                </a:lnTo>
                <a:lnTo>
                  <a:pt x="391" y="2943"/>
                </a:lnTo>
                <a:lnTo>
                  <a:pt x="387" y="2948"/>
                </a:lnTo>
                <a:lnTo>
                  <a:pt x="382" y="2954"/>
                </a:lnTo>
                <a:lnTo>
                  <a:pt x="378" y="2958"/>
                </a:lnTo>
                <a:lnTo>
                  <a:pt x="371" y="2965"/>
                </a:lnTo>
                <a:lnTo>
                  <a:pt x="367" y="2969"/>
                </a:lnTo>
                <a:lnTo>
                  <a:pt x="352" y="2978"/>
                </a:lnTo>
                <a:lnTo>
                  <a:pt x="335" y="2987"/>
                </a:lnTo>
                <a:lnTo>
                  <a:pt x="334" y="2988"/>
                </a:lnTo>
                <a:lnTo>
                  <a:pt x="330" y="2989"/>
                </a:lnTo>
                <a:lnTo>
                  <a:pt x="314" y="2997"/>
                </a:lnTo>
                <a:lnTo>
                  <a:pt x="311" y="2998"/>
                </a:lnTo>
                <a:lnTo>
                  <a:pt x="308" y="2999"/>
                </a:lnTo>
                <a:lnTo>
                  <a:pt x="297" y="3003"/>
                </a:lnTo>
                <a:lnTo>
                  <a:pt x="292" y="3004"/>
                </a:lnTo>
                <a:lnTo>
                  <a:pt x="289" y="3004"/>
                </a:lnTo>
                <a:lnTo>
                  <a:pt x="280" y="3007"/>
                </a:lnTo>
                <a:lnTo>
                  <a:pt x="274" y="3008"/>
                </a:lnTo>
                <a:lnTo>
                  <a:pt x="272" y="3008"/>
                </a:lnTo>
                <a:lnTo>
                  <a:pt x="262" y="3009"/>
                </a:lnTo>
                <a:lnTo>
                  <a:pt x="256" y="3010"/>
                </a:lnTo>
                <a:lnTo>
                  <a:pt x="252" y="3010"/>
                </a:lnTo>
                <a:lnTo>
                  <a:pt x="244" y="3012"/>
                </a:lnTo>
                <a:lnTo>
                  <a:pt x="239" y="3013"/>
                </a:lnTo>
                <a:lnTo>
                  <a:pt x="233" y="3013"/>
                </a:lnTo>
                <a:lnTo>
                  <a:pt x="226" y="3014"/>
                </a:lnTo>
                <a:lnTo>
                  <a:pt x="221" y="3014"/>
                </a:lnTo>
                <a:lnTo>
                  <a:pt x="215" y="3014"/>
                </a:lnTo>
                <a:lnTo>
                  <a:pt x="207" y="3014"/>
                </a:lnTo>
                <a:lnTo>
                  <a:pt x="202" y="3014"/>
                </a:lnTo>
                <a:lnTo>
                  <a:pt x="196" y="3014"/>
                </a:lnTo>
                <a:lnTo>
                  <a:pt x="187" y="3014"/>
                </a:lnTo>
                <a:lnTo>
                  <a:pt x="184" y="3014"/>
                </a:lnTo>
                <a:lnTo>
                  <a:pt x="179" y="3014"/>
                </a:lnTo>
                <a:lnTo>
                  <a:pt x="167" y="3013"/>
                </a:lnTo>
                <a:lnTo>
                  <a:pt x="163" y="3013"/>
                </a:lnTo>
                <a:lnTo>
                  <a:pt x="159" y="3013"/>
                </a:lnTo>
                <a:lnTo>
                  <a:pt x="141" y="3010"/>
                </a:lnTo>
                <a:lnTo>
                  <a:pt x="137" y="3009"/>
                </a:lnTo>
                <a:lnTo>
                  <a:pt x="135" y="3009"/>
                </a:lnTo>
                <a:lnTo>
                  <a:pt x="119" y="3005"/>
                </a:lnTo>
                <a:lnTo>
                  <a:pt x="115" y="3004"/>
                </a:lnTo>
                <a:lnTo>
                  <a:pt x="96" y="2998"/>
                </a:lnTo>
                <a:lnTo>
                  <a:pt x="87" y="2994"/>
                </a:lnTo>
                <a:lnTo>
                  <a:pt x="76" y="2989"/>
                </a:lnTo>
                <a:lnTo>
                  <a:pt x="65" y="2984"/>
                </a:lnTo>
                <a:lnTo>
                  <a:pt x="65" y="2984"/>
                </a:lnTo>
                <a:lnTo>
                  <a:pt x="50" y="2976"/>
                </a:lnTo>
                <a:lnTo>
                  <a:pt x="47" y="2976"/>
                </a:lnTo>
                <a:lnTo>
                  <a:pt x="44" y="2973"/>
                </a:lnTo>
                <a:lnTo>
                  <a:pt x="35" y="2967"/>
                </a:lnTo>
                <a:lnTo>
                  <a:pt x="34" y="2966"/>
                </a:lnTo>
                <a:lnTo>
                  <a:pt x="34" y="2966"/>
                </a:lnTo>
                <a:lnTo>
                  <a:pt x="32" y="2964"/>
                </a:lnTo>
                <a:lnTo>
                  <a:pt x="26" y="2957"/>
                </a:lnTo>
                <a:lnTo>
                  <a:pt x="24" y="2955"/>
                </a:lnTo>
                <a:lnTo>
                  <a:pt x="24" y="2955"/>
                </a:lnTo>
                <a:lnTo>
                  <a:pt x="22" y="2953"/>
                </a:lnTo>
                <a:lnTo>
                  <a:pt x="21" y="2952"/>
                </a:lnTo>
                <a:lnTo>
                  <a:pt x="20" y="2950"/>
                </a:lnTo>
                <a:lnTo>
                  <a:pt x="15" y="2945"/>
                </a:lnTo>
                <a:lnTo>
                  <a:pt x="14" y="2942"/>
                </a:lnTo>
                <a:lnTo>
                  <a:pt x="14" y="2941"/>
                </a:lnTo>
                <a:lnTo>
                  <a:pt x="13" y="2938"/>
                </a:lnTo>
                <a:lnTo>
                  <a:pt x="10" y="2933"/>
                </a:lnTo>
                <a:lnTo>
                  <a:pt x="10" y="2932"/>
                </a:lnTo>
                <a:lnTo>
                  <a:pt x="9" y="2931"/>
                </a:lnTo>
                <a:lnTo>
                  <a:pt x="9" y="2931"/>
                </a:lnTo>
                <a:lnTo>
                  <a:pt x="8" y="2927"/>
                </a:lnTo>
                <a:lnTo>
                  <a:pt x="5" y="2922"/>
                </a:lnTo>
                <a:lnTo>
                  <a:pt x="4" y="2920"/>
                </a:lnTo>
                <a:lnTo>
                  <a:pt x="4" y="2919"/>
                </a:lnTo>
                <a:lnTo>
                  <a:pt x="3" y="2916"/>
                </a:lnTo>
                <a:lnTo>
                  <a:pt x="1" y="2911"/>
                </a:lnTo>
                <a:lnTo>
                  <a:pt x="1" y="2909"/>
                </a:lnTo>
                <a:lnTo>
                  <a:pt x="1" y="2907"/>
                </a:lnTo>
                <a:lnTo>
                  <a:pt x="1" y="2904"/>
                </a:lnTo>
                <a:lnTo>
                  <a:pt x="1" y="28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5" name="Google Shape;7665;p52"/>
          <p:cNvGrpSpPr/>
          <p:nvPr/>
        </p:nvGrpSpPr>
        <p:grpSpPr>
          <a:xfrm>
            <a:off x="8001169" y="1235701"/>
            <a:ext cx="1090005" cy="1511491"/>
            <a:chOff x="-2005242" y="1526022"/>
            <a:chExt cx="1446397" cy="2005694"/>
          </a:xfrm>
        </p:grpSpPr>
        <p:sp>
          <p:nvSpPr>
            <p:cNvPr id="7666" name="Google Shape;7666;p52"/>
            <p:cNvSpPr/>
            <p:nvPr/>
          </p:nvSpPr>
          <p:spPr>
            <a:xfrm>
              <a:off x="-2005242" y="1526022"/>
              <a:ext cx="1446397" cy="2005694"/>
            </a:xfrm>
            <a:custGeom>
              <a:avLst/>
              <a:gdLst/>
              <a:ahLst/>
              <a:cxnLst/>
              <a:rect l="l" t="t" r="r" b="b"/>
              <a:pathLst>
                <a:path w="4148" h="5752" extrusionOk="0">
                  <a:moveTo>
                    <a:pt x="926" y="843"/>
                  </a:moveTo>
                  <a:cubicBezTo>
                    <a:pt x="1720" y="1"/>
                    <a:pt x="2878" y="229"/>
                    <a:pt x="3513" y="1351"/>
                  </a:cubicBezTo>
                  <a:cubicBezTo>
                    <a:pt x="4147" y="2475"/>
                    <a:pt x="4015" y="4068"/>
                    <a:pt x="3220" y="4910"/>
                  </a:cubicBezTo>
                  <a:cubicBezTo>
                    <a:pt x="2427" y="5752"/>
                    <a:pt x="1268" y="5523"/>
                    <a:pt x="634" y="4399"/>
                  </a:cubicBezTo>
                  <a:cubicBezTo>
                    <a:pt x="1" y="3277"/>
                    <a:pt x="131" y="1685"/>
                    <a:pt x="926" y="8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52"/>
            <p:cNvSpPr/>
            <p:nvPr/>
          </p:nvSpPr>
          <p:spPr>
            <a:xfrm>
              <a:off x="-2005242" y="1526022"/>
              <a:ext cx="1446397" cy="2005694"/>
            </a:xfrm>
            <a:custGeom>
              <a:avLst/>
              <a:gdLst/>
              <a:ahLst/>
              <a:cxnLst/>
              <a:rect l="l" t="t" r="r" b="b"/>
              <a:pathLst>
                <a:path w="4148" h="5752" extrusionOk="0">
                  <a:moveTo>
                    <a:pt x="926" y="843"/>
                  </a:moveTo>
                  <a:cubicBezTo>
                    <a:pt x="1720" y="1"/>
                    <a:pt x="2878" y="229"/>
                    <a:pt x="3513" y="1351"/>
                  </a:cubicBezTo>
                  <a:cubicBezTo>
                    <a:pt x="4147" y="2475"/>
                    <a:pt x="4015" y="4068"/>
                    <a:pt x="3220" y="4910"/>
                  </a:cubicBezTo>
                  <a:cubicBezTo>
                    <a:pt x="2427" y="5752"/>
                    <a:pt x="1268" y="5523"/>
                    <a:pt x="634" y="4399"/>
                  </a:cubicBezTo>
                  <a:cubicBezTo>
                    <a:pt x="1" y="3277"/>
                    <a:pt x="131" y="1685"/>
                    <a:pt x="926" y="843"/>
                  </a:cubicBezTo>
                  <a:close/>
                </a:path>
              </a:pathLst>
            </a:custGeom>
            <a:solidFill>
              <a:srgbClr val="000000">
                <a:alpha val="39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8" name="Google Shape;7668;p52"/>
          <p:cNvGrpSpPr/>
          <p:nvPr/>
        </p:nvGrpSpPr>
        <p:grpSpPr>
          <a:xfrm>
            <a:off x="8084997" y="1296139"/>
            <a:ext cx="879782" cy="1220072"/>
            <a:chOff x="-1894007" y="1606221"/>
            <a:chExt cx="1167439" cy="1618991"/>
          </a:xfrm>
        </p:grpSpPr>
        <p:sp>
          <p:nvSpPr>
            <p:cNvPr id="7669" name="Google Shape;7669;p52"/>
            <p:cNvSpPr/>
            <p:nvPr/>
          </p:nvSpPr>
          <p:spPr>
            <a:xfrm>
              <a:off x="-1894007" y="1606221"/>
              <a:ext cx="1167439" cy="1618991"/>
            </a:xfrm>
            <a:custGeom>
              <a:avLst/>
              <a:gdLst/>
              <a:ahLst/>
              <a:cxnLst/>
              <a:rect l="l" t="t" r="r" b="b"/>
              <a:pathLst>
                <a:path w="3348" h="4643" extrusionOk="0">
                  <a:moveTo>
                    <a:pt x="747" y="680"/>
                  </a:moveTo>
                  <a:cubicBezTo>
                    <a:pt x="1390" y="0"/>
                    <a:pt x="2325" y="185"/>
                    <a:pt x="2836" y="1090"/>
                  </a:cubicBezTo>
                  <a:cubicBezTo>
                    <a:pt x="3348" y="1997"/>
                    <a:pt x="3241" y="3284"/>
                    <a:pt x="2601" y="3963"/>
                  </a:cubicBezTo>
                  <a:cubicBezTo>
                    <a:pt x="1959" y="4642"/>
                    <a:pt x="1024" y="4458"/>
                    <a:pt x="513" y="3550"/>
                  </a:cubicBezTo>
                  <a:cubicBezTo>
                    <a:pt x="0" y="2645"/>
                    <a:pt x="106" y="1359"/>
                    <a:pt x="747" y="6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52"/>
            <p:cNvSpPr/>
            <p:nvPr/>
          </p:nvSpPr>
          <p:spPr>
            <a:xfrm>
              <a:off x="-1894007" y="1606221"/>
              <a:ext cx="1167439" cy="1618991"/>
            </a:xfrm>
            <a:custGeom>
              <a:avLst/>
              <a:gdLst/>
              <a:ahLst/>
              <a:cxnLst/>
              <a:rect l="l" t="t" r="r" b="b"/>
              <a:pathLst>
                <a:path w="3348" h="4643" extrusionOk="0">
                  <a:moveTo>
                    <a:pt x="747" y="680"/>
                  </a:moveTo>
                  <a:cubicBezTo>
                    <a:pt x="1390" y="0"/>
                    <a:pt x="2325" y="185"/>
                    <a:pt x="2836" y="1090"/>
                  </a:cubicBezTo>
                  <a:cubicBezTo>
                    <a:pt x="3348" y="1997"/>
                    <a:pt x="3241" y="3284"/>
                    <a:pt x="2601" y="3963"/>
                  </a:cubicBezTo>
                  <a:cubicBezTo>
                    <a:pt x="1959" y="4642"/>
                    <a:pt x="1024" y="4458"/>
                    <a:pt x="513" y="3550"/>
                  </a:cubicBezTo>
                  <a:cubicBezTo>
                    <a:pt x="0" y="2645"/>
                    <a:pt x="106" y="1359"/>
                    <a:pt x="747" y="68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71" name="Google Shape;7671;p52"/>
          <p:cNvSpPr/>
          <p:nvPr/>
        </p:nvSpPr>
        <p:spPr>
          <a:xfrm>
            <a:off x="8118106" y="1322943"/>
            <a:ext cx="714232" cy="991193"/>
          </a:xfrm>
          <a:custGeom>
            <a:avLst/>
            <a:gdLst/>
            <a:ahLst/>
            <a:cxnLst/>
            <a:rect l="l" t="t" r="r" b="b"/>
            <a:pathLst>
              <a:path w="2718" h="3772" extrusionOk="0">
                <a:moveTo>
                  <a:pt x="606" y="552"/>
                </a:moveTo>
                <a:cubicBezTo>
                  <a:pt x="1127" y="1"/>
                  <a:pt x="1887" y="149"/>
                  <a:pt x="2302" y="886"/>
                </a:cubicBezTo>
                <a:cubicBezTo>
                  <a:pt x="2718" y="1623"/>
                  <a:pt x="2631" y="2667"/>
                  <a:pt x="2111" y="3220"/>
                </a:cubicBezTo>
                <a:cubicBezTo>
                  <a:pt x="1589" y="3772"/>
                  <a:pt x="830" y="3623"/>
                  <a:pt x="415" y="2885"/>
                </a:cubicBezTo>
                <a:cubicBezTo>
                  <a:pt x="0" y="2150"/>
                  <a:pt x="86" y="1105"/>
                  <a:pt x="606" y="55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36"/>
          <p:cNvSpPr/>
          <p:nvPr/>
        </p:nvSpPr>
        <p:spPr>
          <a:xfrm>
            <a:off x="8403268" y="4249661"/>
            <a:ext cx="896553" cy="570829"/>
          </a:xfrm>
          <a:custGeom>
            <a:avLst/>
            <a:gdLst/>
            <a:ahLst/>
            <a:cxnLst/>
            <a:rect l="l" t="t" r="r" b="b"/>
            <a:pathLst>
              <a:path w="2070" h="1318" extrusionOk="0">
                <a:moveTo>
                  <a:pt x="1035" y="0"/>
                </a:moveTo>
                <a:cubicBezTo>
                  <a:pt x="464" y="0"/>
                  <a:pt x="1" y="295"/>
                  <a:pt x="1" y="659"/>
                </a:cubicBezTo>
                <a:cubicBezTo>
                  <a:pt x="1" y="1023"/>
                  <a:pt x="464" y="1317"/>
                  <a:pt x="1035" y="1317"/>
                </a:cubicBezTo>
                <a:cubicBezTo>
                  <a:pt x="1605" y="1317"/>
                  <a:pt x="2069" y="1023"/>
                  <a:pt x="2069" y="659"/>
                </a:cubicBezTo>
                <a:cubicBezTo>
                  <a:pt x="2069" y="295"/>
                  <a:pt x="1605" y="0"/>
                  <a:pt x="1035" y="0"/>
                </a:cubicBezTo>
                <a:close/>
              </a:path>
            </a:pathLst>
          </a:custGeom>
          <a:solidFill>
            <a:srgbClr val="000000">
              <a:alpha val="273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8" name="Google Shape;2218;p36"/>
          <p:cNvSpPr txBox="1"/>
          <p:nvPr/>
        </p:nvSpPr>
        <p:spPr>
          <a:xfrm>
            <a:off x="1165204" y="578497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800" dirty="0">
                <a:solidFill>
                  <a:schemeClr val="lt1"/>
                </a:solidFill>
                <a:latin typeface="Margarine" panose="020B0604020202020204" charset="0"/>
                <a:ea typeface="Be Vietnam Pro"/>
                <a:cs typeface="Be Vietnam Pro"/>
                <a:sym typeface="Be Vietnam Pro"/>
              </a:rPr>
              <a:t>Tak wyglądają dodane miejsca</a:t>
            </a:r>
            <a:endParaRPr sz="1800" dirty="0">
              <a:solidFill>
                <a:schemeClr val="lt1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grpSp>
        <p:nvGrpSpPr>
          <p:cNvPr id="2278" name="Google Shape;2278;p36"/>
          <p:cNvGrpSpPr/>
          <p:nvPr/>
        </p:nvGrpSpPr>
        <p:grpSpPr>
          <a:xfrm>
            <a:off x="7779058" y="4913"/>
            <a:ext cx="2931600" cy="1997728"/>
            <a:chOff x="7855258" y="81113"/>
            <a:chExt cx="2931600" cy="1997728"/>
          </a:xfrm>
        </p:grpSpPr>
        <p:sp>
          <p:nvSpPr>
            <p:cNvPr id="2279" name="Google Shape;2279;p36"/>
            <p:cNvSpPr/>
            <p:nvPr/>
          </p:nvSpPr>
          <p:spPr>
            <a:xfrm rot="-704" flipH="1">
              <a:off x="7855258" y="1291941"/>
              <a:ext cx="2931600" cy="786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0" name="Google Shape;2280;p36"/>
            <p:cNvGrpSpPr/>
            <p:nvPr/>
          </p:nvGrpSpPr>
          <p:grpSpPr>
            <a:xfrm flipH="1">
              <a:off x="7855399" y="81113"/>
              <a:ext cx="2931459" cy="1997535"/>
              <a:chOff x="6312975" y="3106046"/>
              <a:chExt cx="3638400" cy="2479255"/>
            </a:xfrm>
          </p:grpSpPr>
          <p:sp>
            <p:nvSpPr>
              <p:cNvPr id="2281" name="Google Shape;2281;p36"/>
              <p:cNvSpPr/>
              <p:nvPr/>
            </p:nvSpPr>
            <p:spPr>
              <a:xfrm rot="567">
                <a:off x="6312975" y="4608801"/>
                <a:ext cx="3638400" cy="976200"/>
              </a:xfrm>
              <a:prstGeom prst="ellipse">
                <a:avLst/>
              </a:pr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82" name="Google Shape;2282;p36"/>
              <p:cNvGrpSpPr/>
              <p:nvPr/>
            </p:nvGrpSpPr>
            <p:grpSpPr>
              <a:xfrm>
                <a:off x="6806474" y="3655957"/>
                <a:ext cx="2942098" cy="1755213"/>
                <a:chOff x="6945179" y="6413574"/>
                <a:chExt cx="3043444" cy="1815675"/>
              </a:xfrm>
            </p:grpSpPr>
            <p:grpSp>
              <p:nvGrpSpPr>
                <p:cNvPr id="2283" name="Google Shape;2283;p36"/>
                <p:cNvGrpSpPr/>
                <p:nvPr/>
              </p:nvGrpSpPr>
              <p:grpSpPr>
                <a:xfrm>
                  <a:off x="8557875" y="6991265"/>
                  <a:ext cx="460539" cy="1058199"/>
                  <a:chOff x="8557875" y="6991265"/>
                  <a:chExt cx="460539" cy="1058199"/>
                </a:xfrm>
              </p:grpSpPr>
              <p:sp>
                <p:nvSpPr>
                  <p:cNvPr id="2284" name="Google Shape;2284;p36"/>
                  <p:cNvSpPr/>
                  <p:nvPr/>
                </p:nvSpPr>
                <p:spPr>
                  <a:xfrm>
                    <a:off x="8557875" y="6991265"/>
                    <a:ext cx="460539" cy="1058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3" h="1960" extrusionOk="0">
                        <a:moveTo>
                          <a:pt x="108" y="1831"/>
                        </a:moveTo>
                        <a:lnTo>
                          <a:pt x="673" y="1960"/>
                        </a:lnTo>
                        <a:lnTo>
                          <a:pt x="730" y="1394"/>
                        </a:lnTo>
                        <a:lnTo>
                          <a:pt x="853" y="1429"/>
                        </a:lnTo>
                        <a:lnTo>
                          <a:pt x="853" y="252"/>
                        </a:lnTo>
                        <a:lnTo>
                          <a:pt x="201" y="1"/>
                        </a:lnTo>
                        <a:lnTo>
                          <a:pt x="298" y="734"/>
                        </a:lnTo>
                        <a:lnTo>
                          <a:pt x="0" y="914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5" name="Google Shape;2285;p36"/>
                  <p:cNvSpPr/>
                  <p:nvPr/>
                </p:nvSpPr>
                <p:spPr>
                  <a:xfrm>
                    <a:off x="8557875" y="6991265"/>
                    <a:ext cx="460539" cy="1058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3" h="1960" extrusionOk="0">
                        <a:moveTo>
                          <a:pt x="108" y="1831"/>
                        </a:moveTo>
                        <a:lnTo>
                          <a:pt x="673" y="1960"/>
                        </a:lnTo>
                        <a:lnTo>
                          <a:pt x="730" y="1394"/>
                        </a:lnTo>
                        <a:lnTo>
                          <a:pt x="853" y="1429"/>
                        </a:lnTo>
                        <a:lnTo>
                          <a:pt x="853" y="252"/>
                        </a:lnTo>
                        <a:lnTo>
                          <a:pt x="201" y="1"/>
                        </a:lnTo>
                        <a:lnTo>
                          <a:pt x="298" y="734"/>
                        </a:lnTo>
                        <a:lnTo>
                          <a:pt x="0" y="914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86" name="Google Shape;2286;p36"/>
                <p:cNvGrpSpPr/>
                <p:nvPr/>
              </p:nvGrpSpPr>
              <p:grpSpPr>
                <a:xfrm>
                  <a:off x="8081679" y="6722396"/>
                  <a:ext cx="577158" cy="1303313"/>
                  <a:chOff x="8081679" y="6722396"/>
                  <a:chExt cx="577158" cy="1303313"/>
                </a:xfrm>
              </p:grpSpPr>
              <p:sp>
                <p:nvSpPr>
                  <p:cNvPr id="2287" name="Google Shape;2287;p36"/>
                  <p:cNvSpPr/>
                  <p:nvPr/>
                </p:nvSpPr>
                <p:spPr>
                  <a:xfrm>
                    <a:off x="8081679" y="6722396"/>
                    <a:ext cx="577158" cy="13033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9" h="2414" extrusionOk="0">
                        <a:moveTo>
                          <a:pt x="0" y="2388"/>
                        </a:moveTo>
                        <a:lnTo>
                          <a:pt x="830" y="2414"/>
                        </a:lnTo>
                        <a:lnTo>
                          <a:pt x="882" y="1412"/>
                        </a:lnTo>
                        <a:lnTo>
                          <a:pt x="1068" y="395"/>
                        </a:lnTo>
                        <a:lnTo>
                          <a:pt x="416" y="1"/>
                        </a:lnTo>
                        <a:lnTo>
                          <a:pt x="36" y="1169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8" name="Google Shape;2288;p36"/>
                  <p:cNvSpPr/>
                  <p:nvPr/>
                </p:nvSpPr>
                <p:spPr>
                  <a:xfrm>
                    <a:off x="8081679" y="6722396"/>
                    <a:ext cx="577158" cy="13033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9" h="2414" extrusionOk="0">
                        <a:moveTo>
                          <a:pt x="0" y="2388"/>
                        </a:moveTo>
                        <a:lnTo>
                          <a:pt x="830" y="2414"/>
                        </a:lnTo>
                        <a:lnTo>
                          <a:pt x="882" y="1412"/>
                        </a:lnTo>
                        <a:lnTo>
                          <a:pt x="1068" y="395"/>
                        </a:lnTo>
                        <a:lnTo>
                          <a:pt x="416" y="1"/>
                        </a:lnTo>
                        <a:lnTo>
                          <a:pt x="36" y="1169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289" name="Google Shape;2289;p36"/>
                <p:cNvSpPr/>
                <p:nvPr/>
              </p:nvSpPr>
              <p:spPr>
                <a:xfrm>
                  <a:off x="7396540" y="6674885"/>
                  <a:ext cx="488614" cy="1146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5" h="2123" extrusionOk="0">
                      <a:moveTo>
                        <a:pt x="0" y="1771"/>
                      </a:moveTo>
                      <a:lnTo>
                        <a:pt x="401" y="2122"/>
                      </a:lnTo>
                      <a:lnTo>
                        <a:pt x="904" y="0"/>
                      </a:lnTo>
                      <a:lnTo>
                        <a:pt x="716" y="391"/>
                      </a:lnTo>
                      <a:lnTo>
                        <a:pt x="529" y="459"/>
                      </a:lnTo>
                      <a:lnTo>
                        <a:pt x="489" y="867"/>
                      </a:lnTo>
                      <a:lnTo>
                        <a:pt x="308" y="99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290" name="Google Shape;2290;p36"/>
                <p:cNvGrpSpPr/>
                <p:nvPr/>
              </p:nvGrpSpPr>
              <p:grpSpPr>
                <a:xfrm>
                  <a:off x="7613042" y="6674885"/>
                  <a:ext cx="378473" cy="1215849"/>
                  <a:chOff x="7613042" y="6674885"/>
                  <a:chExt cx="378473" cy="1215849"/>
                </a:xfrm>
              </p:grpSpPr>
              <p:sp>
                <p:nvSpPr>
                  <p:cNvPr id="2291" name="Google Shape;2291;p36"/>
                  <p:cNvSpPr/>
                  <p:nvPr/>
                </p:nvSpPr>
                <p:spPr>
                  <a:xfrm>
                    <a:off x="7613042" y="6674885"/>
                    <a:ext cx="378473" cy="12158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1" h="2252" extrusionOk="0">
                        <a:moveTo>
                          <a:pt x="0" y="2122"/>
                        </a:moveTo>
                        <a:lnTo>
                          <a:pt x="629" y="2251"/>
                        </a:lnTo>
                        <a:lnTo>
                          <a:pt x="521" y="1382"/>
                        </a:lnTo>
                        <a:lnTo>
                          <a:pt x="701" y="325"/>
                        </a:lnTo>
                        <a:lnTo>
                          <a:pt x="503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2" name="Google Shape;2292;p36"/>
                  <p:cNvSpPr/>
                  <p:nvPr/>
                </p:nvSpPr>
                <p:spPr>
                  <a:xfrm>
                    <a:off x="7613042" y="6674885"/>
                    <a:ext cx="378473" cy="12158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1" h="2252" extrusionOk="0">
                        <a:moveTo>
                          <a:pt x="0" y="2122"/>
                        </a:moveTo>
                        <a:lnTo>
                          <a:pt x="629" y="2251"/>
                        </a:lnTo>
                        <a:lnTo>
                          <a:pt x="521" y="1382"/>
                        </a:lnTo>
                        <a:lnTo>
                          <a:pt x="701" y="325"/>
                        </a:lnTo>
                        <a:lnTo>
                          <a:pt x="503" y="0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93" name="Google Shape;2293;p36"/>
                <p:cNvGrpSpPr/>
                <p:nvPr/>
              </p:nvGrpSpPr>
              <p:grpSpPr>
                <a:xfrm>
                  <a:off x="9160949" y="7066850"/>
                  <a:ext cx="341760" cy="968036"/>
                  <a:chOff x="9160949" y="7066850"/>
                  <a:chExt cx="341760" cy="968036"/>
                </a:xfrm>
              </p:grpSpPr>
              <p:sp>
                <p:nvSpPr>
                  <p:cNvPr id="2294" name="Google Shape;2294;p36"/>
                  <p:cNvSpPr/>
                  <p:nvPr/>
                </p:nvSpPr>
                <p:spPr>
                  <a:xfrm>
                    <a:off x="9160949" y="7066850"/>
                    <a:ext cx="341760" cy="9680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" h="1793" extrusionOk="0">
                        <a:moveTo>
                          <a:pt x="130" y="0"/>
                        </a:moveTo>
                        <a:lnTo>
                          <a:pt x="0" y="1576"/>
                        </a:lnTo>
                        <a:lnTo>
                          <a:pt x="633" y="1792"/>
                        </a:lnTo>
                        <a:lnTo>
                          <a:pt x="374" y="79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5" name="Google Shape;2295;p36"/>
                  <p:cNvSpPr/>
                  <p:nvPr/>
                </p:nvSpPr>
                <p:spPr>
                  <a:xfrm>
                    <a:off x="9160949" y="7066850"/>
                    <a:ext cx="341760" cy="9680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3" h="1793" extrusionOk="0">
                        <a:moveTo>
                          <a:pt x="130" y="0"/>
                        </a:moveTo>
                        <a:lnTo>
                          <a:pt x="0" y="1576"/>
                        </a:lnTo>
                        <a:lnTo>
                          <a:pt x="633" y="1792"/>
                        </a:lnTo>
                        <a:lnTo>
                          <a:pt x="374" y="79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296" name="Google Shape;2296;p36"/>
                <p:cNvSpPr/>
                <p:nvPr/>
              </p:nvSpPr>
              <p:spPr>
                <a:xfrm>
                  <a:off x="8878579" y="7066850"/>
                  <a:ext cx="375234" cy="982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" h="1820" extrusionOk="0">
                      <a:moveTo>
                        <a:pt x="79" y="1820"/>
                      </a:moveTo>
                      <a:lnTo>
                        <a:pt x="523" y="1576"/>
                      </a:lnTo>
                      <a:lnTo>
                        <a:pt x="695" y="789"/>
                      </a:lnTo>
                      <a:lnTo>
                        <a:pt x="653" y="0"/>
                      </a:lnTo>
                      <a:lnTo>
                        <a:pt x="259" y="112"/>
                      </a:lnTo>
                      <a:lnTo>
                        <a:pt x="259" y="547"/>
                      </a:lnTo>
                      <a:lnTo>
                        <a:pt x="1" y="821"/>
                      </a:lnTo>
                      <a:lnTo>
                        <a:pt x="135" y="125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7" name="Google Shape;2297;p36"/>
                <p:cNvSpPr/>
                <p:nvPr/>
              </p:nvSpPr>
              <p:spPr>
                <a:xfrm>
                  <a:off x="9386090" y="6815258"/>
                  <a:ext cx="602534" cy="1153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" h="2137" extrusionOk="0">
                      <a:moveTo>
                        <a:pt x="702" y="2136"/>
                      </a:moveTo>
                      <a:lnTo>
                        <a:pt x="1116" y="1529"/>
                      </a:lnTo>
                      <a:lnTo>
                        <a:pt x="834" y="54"/>
                      </a:lnTo>
                      <a:lnTo>
                        <a:pt x="425" y="189"/>
                      </a:lnTo>
                      <a:lnTo>
                        <a:pt x="222" y="1"/>
                      </a:lnTo>
                      <a:lnTo>
                        <a:pt x="1" y="64"/>
                      </a:lnTo>
                      <a:lnTo>
                        <a:pt x="157" y="437"/>
                      </a:lnTo>
                      <a:lnTo>
                        <a:pt x="72" y="764"/>
                      </a:lnTo>
                      <a:lnTo>
                        <a:pt x="331" y="193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298" name="Google Shape;2298;p36"/>
                <p:cNvGrpSpPr/>
                <p:nvPr/>
              </p:nvGrpSpPr>
              <p:grpSpPr>
                <a:xfrm>
                  <a:off x="9362874" y="7050653"/>
                  <a:ext cx="402769" cy="984233"/>
                  <a:chOff x="9362874" y="7050653"/>
                  <a:chExt cx="402769" cy="984233"/>
                </a:xfrm>
              </p:grpSpPr>
              <p:sp>
                <p:nvSpPr>
                  <p:cNvPr id="2299" name="Google Shape;2299;p36"/>
                  <p:cNvSpPr/>
                  <p:nvPr/>
                </p:nvSpPr>
                <p:spPr>
                  <a:xfrm>
                    <a:off x="9362874" y="7050653"/>
                    <a:ext cx="402769" cy="9842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6" h="1823" extrusionOk="0">
                        <a:moveTo>
                          <a:pt x="259" y="1822"/>
                        </a:moveTo>
                        <a:lnTo>
                          <a:pt x="745" y="1700"/>
                        </a:lnTo>
                        <a:lnTo>
                          <a:pt x="386" y="834"/>
                        </a:lnTo>
                        <a:lnTo>
                          <a:pt x="243" y="718"/>
                        </a:lnTo>
                        <a:lnTo>
                          <a:pt x="200" y="1"/>
                        </a:lnTo>
                        <a:lnTo>
                          <a:pt x="0" y="109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0" name="Google Shape;2300;p36"/>
                  <p:cNvSpPr/>
                  <p:nvPr/>
                </p:nvSpPr>
                <p:spPr>
                  <a:xfrm>
                    <a:off x="9362874" y="7050653"/>
                    <a:ext cx="402769" cy="9842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6" h="1823" extrusionOk="0">
                        <a:moveTo>
                          <a:pt x="259" y="1822"/>
                        </a:moveTo>
                        <a:lnTo>
                          <a:pt x="745" y="1700"/>
                        </a:lnTo>
                        <a:lnTo>
                          <a:pt x="386" y="834"/>
                        </a:lnTo>
                        <a:lnTo>
                          <a:pt x="243" y="718"/>
                        </a:lnTo>
                        <a:lnTo>
                          <a:pt x="200" y="1"/>
                        </a:lnTo>
                        <a:lnTo>
                          <a:pt x="0" y="109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01" name="Google Shape;2301;p36"/>
                <p:cNvGrpSpPr/>
                <p:nvPr/>
              </p:nvGrpSpPr>
              <p:grpSpPr>
                <a:xfrm>
                  <a:off x="7884614" y="6413574"/>
                  <a:ext cx="1951757" cy="799588"/>
                  <a:chOff x="7884614" y="5118174"/>
                  <a:chExt cx="1951757" cy="799588"/>
                </a:xfrm>
              </p:grpSpPr>
              <p:sp>
                <p:nvSpPr>
                  <p:cNvPr id="2302" name="Google Shape;2302;p36"/>
                  <p:cNvSpPr/>
                  <p:nvPr/>
                </p:nvSpPr>
                <p:spPr>
                  <a:xfrm>
                    <a:off x="7884614" y="5118174"/>
                    <a:ext cx="1951757" cy="799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5" h="1481" extrusionOk="0">
                        <a:moveTo>
                          <a:pt x="869" y="1"/>
                        </a:moveTo>
                        <a:lnTo>
                          <a:pt x="185" y="158"/>
                        </a:lnTo>
                        <a:lnTo>
                          <a:pt x="327" y="326"/>
                        </a:lnTo>
                        <a:lnTo>
                          <a:pt x="0" y="484"/>
                        </a:lnTo>
                        <a:lnTo>
                          <a:pt x="198" y="809"/>
                        </a:lnTo>
                        <a:lnTo>
                          <a:pt x="659" y="1147"/>
                        </a:lnTo>
                        <a:lnTo>
                          <a:pt x="1187" y="1320"/>
                        </a:lnTo>
                        <a:lnTo>
                          <a:pt x="1448" y="1071"/>
                        </a:lnTo>
                        <a:lnTo>
                          <a:pt x="2100" y="1322"/>
                        </a:lnTo>
                        <a:lnTo>
                          <a:pt x="2494" y="1210"/>
                        </a:lnTo>
                        <a:lnTo>
                          <a:pt x="2738" y="1289"/>
                        </a:lnTo>
                        <a:lnTo>
                          <a:pt x="2956" y="1480"/>
                        </a:lnTo>
                        <a:lnTo>
                          <a:pt x="3136" y="1360"/>
                        </a:lnTo>
                        <a:lnTo>
                          <a:pt x="3410" y="1262"/>
                        </a:lnTo>
                        <a:lnTo>
                          <a:pt x="3615" y="798"/>
                        </a:lnTo>
                        <a:lnTo>
                          <a:pt x="3174" y="544"/>
                        </a:lnTo>
                        <a:lnTo>
                          <a:pt x="2647" y="424"/>
                        </a:lnTo>
                        <a:lnTo>
                          <a:pt x="2224" y="337"/>
                        </a:lnTo>
                        <a:lnTo>
                          <a:pt x="1851" y="54"/>
                        </a:lnTo>
                        <a:lnTo>
                          <a:pt x="960" y="114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3" name="Google Shape;2303;p36"/>
                  <p:cNvSpPr/>
                  <p:nvPr/>
                </p:nvSpPr>
                <p:spPr>
                  <a:xfrm>
                    <a:off x="7884614" y="5118174"/>
                    <a:ext cx="1951757" cy="799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5" h="1481" extrusionOk="0">
                        <a:moveTo>
                          <a:pt x="869" y="1"/>
                        </a:moveTo>
                        <a:lnTo>
                          <a:pt x="185" y="158"/>
                        </a:lnTo>
                        <a:lnTo>
                          <a:pt x="327" y="326"/>
                        </a:lnTo>
                        <a:lnTo>
                          <a:pt x="0" y="484"/>
                        </a:lnTo>
                        <a:lnTo>
                          <a:pt x="198" y="809"/>
                        </a:lnTo>
                        <a:lnTo>
                          <a:pt x="659" y="1147"/>
                        </a:lnTo>
                        <a:lnTo>
                          <a:pt x="1187" y="1320"/>
                        </a:lnTo>
                        <a:lnTo>
                          <a:pt x="1448" y="1071"/>
                        </a:lnTo>
                        <a:lnTo>
                          <a:pt x="2100" y="1322"/>
                        </a:lnTo>
                        <a:lnTo>
                          <a:pt x="2494" y="1210"/>
                        </a:lnTo>
                        <a:lnTo>
                          <a:pt x="2738" y="1289"/>
                        </a:lnTo>
                        <a:lnTo>
                          <a:pt x="2956" y="1480"/>
                        </a:lnTo>
                        <a:lnTo>
                          <a:pt x="3136" y="1360"/>
                        </a:lnTo>
                        <a:lnTo>
                          <a:pt x="3410" y="1262"/>
                        </a:lnTo>
                        <a:lnTo>
                          <a:pt x="3615" y="798"/>
                        </a:lnTo>
                        <a:lnTo>
                          <a:pt x="3174" y="544"/>
                        </a:lnTo>
                        <a:lnTo>
                          <a:pt x="2647" y="424"/>
                        </a:lnTo>
                        <a:lnTo>
                          <a:pt x="2224" y="337"/>
                        </a:lnTo>
                        <a:lnTo>
                          <a:pt x="1851" y="54"/>
                        </a:lnTo>
                        <a:lnTo>
                          <a:pt x="960" y="114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04" name="Google Shape;2304;p36"/>
                <p:cNvSpPr/>
                <p:nvPr/>
              </p:nvSpPr>
              <p:spPr>
                <a:xfrm>
                  <a:off x="9017875" y="7066850"/>
                  <a:ext cx="235938" cy="901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" h="1670" extrusionOk="0">
                      <a:moveTo>
                        <a:pt x="1" y="112"/>
                      </a:moveTo>
                      <a:lnTo>
                        <a:pt x="298" y="533"/>
                      </a:lnTo>
                      <a:lnTo>
                        <a:pt x="146" y="485"/>
                      </a:lnTo>
                      <a:lnTo>
                        <a:pt x="252" y="986"/>
                      </a:lnTo>
                      <a:lnTo>
                        <a:pt x="74" y="1252"/>
                      </a:lnTo>
                      <a:lnTo>
                        <a:pt x="98" y="1669"/>
                      </a:lnTo>
                      <a:lnTo>
                        <a:pt x="265" y="1576"/>
                      </a:lnTo>
                      <a:lnTo>
                        <a:pt x="437" y="789"/>
                      </a:lnTo>
                      <a:lnTo>
                        <a:pt x="39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05" name="Google Shape;2305;p36"/>
                <p:cNvGrpSpPr/>
                <p:nvPr/>
              </p:nvGrpSpPr>
              <p:grpSpPr>
                <a:xfrm>
                  <a:off x="7934825" y="6498338"/>
                  <a:ext cx="126338" cy="152791"/>
                  <a:chOff x="7934825" y="6498338"/>
                  <a:chExt cx="126338" cy="152791"/>
                </a:xfrm>
              </p:grpSpPr>
              <p:sp>
                <p:nvSpPr>
                  <p:cNvPr id="2306" name="Google Shape;2306;p36"/>
                  <p:cNvSpPr/>
                  <p:nvPr/>
                </p:nvSpPr>
                <p:spPr>
                  <a:xfrm>
                    <a:off x="7934825" y="6498338"/>
                    <a:ext cx="126338" cy="152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" h="283" extrusionOk="0">
                        <a:moveTo>
                          <a:pt x="92" y="1"/>
                        </a:moveTo>
                        <a:lnTo>
                          <a:pt x="0" y="283"/>
                        </a:lnTo>
                        <a:lnTo>
                          <a:pt x="234" y="169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7" name="Google Shape;2307;p36"/>
                  <p:cNvSpPr/>
                  <p:nvPr/>
                </p:nvSpPr>
                <p:spPr>
                  <a:xfrm>
                    <a:off x="7934825" y="6498338"/>
                    <a:ext cx="126338" cy="1527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" h="283" extrusionOk="0">
                        <a:moveTo>
                          <a:pt x="92" y="1"/>
                        </a:moveTo>
                        <a:lnTo>
                          <a:pt x="0" y="283"/>
                        </a:lnTo>
                        <a:lnTo>
                          <a:pt x="234" y="169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08" name="Google Shape;2308;p36"/>
                <p:cNvSpPr/>
                <p:nvPr/>
              </p:nvSpPr>
              <p:spPr>
                <a:xfrm>
                  <a:off x="8421279" y="6991265"/>
                  <a:ext cx="298028" cy="10344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" h="1916" extrusionOk="0">
                      <a:moveTo>
                        <a:pt x="193" y="250"/>
                      </a:moveTo>
                      <a:lnTo>
                        <a:pt x="179" y="677"/>
                      </a:lnTo>
                      <a:lnTo>
                        <a:pt x="43" y="622"/>
                      </a:lnTo>
                      <a:lnTo>
                        <a:pt x="164" y="1429"/>
                      </a:lnTo>
                      <a:lnTo>
                        <a:pt x="0" y="1613"/>
                      </a:lnTo>
                      <a:lnTo>
                        <a:pt x="201" y="1916"/>
                      </a:lnTo>
                      <a:lnTo>
                        <a:pt x="361" y="1831"/>
                      </a:lnTo>
                      <a:lnTo>
                        <a:pt x="551" y="734"/>
                      </a:lnTo>
                      <a:lnTo>
                        <a:pt x="454" y="1"/>
                      </a:lnTo>
                      <a:lnTo>
                        <a:pt x="294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09" name="Google Shape;2309;p36"/>
                <p:cNvGrpSpPr/>
                <p:nvPr/>
              </p:nvGrpSpPr>
              <p:grpSpPr>
                <a:xfrm>
                  <a:off x="7879755" y="6849812"/>
                  <a:ext cx="192206" cy="685670"/>
                  <a:chOff x="7879755" y="6849812"/>
                  <a:chExt cx="192206" cy="685670"/>
                </a:xfrm>
              </p:grpSpPr>
              <p:sp>
                <p:nvSpPr>
                  <p:cNvPr id="2310" name="Google Shape;2310;p36"/>
                  <p:cNvSpPr/>
                  <p:nvPr/>
                </p:nvSpPr>
                <p:spPr>
                  <a:xfrm>
                    <a:off x="7879755" y="6849812"/>
                    <a:ext cx="192206" cy="685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6" h="1270" extrusionOk="0">
                        <a:moveTo>
                          <a:pt x="207" y="1"/>
                        </a:moveTo>
                        <a:lnTo>
                          <a:pt x="119" y="326"/>
                        </a:lnTo>
                        <a:lnTo>
                          <a:pt x="0" y="857"/>
                        </a:lnTo>
                        <a:lnTo>
                          <a:pt x="54" y="1269"/>
                        </a:lnTo>
                        <a:lnTo>
                          <a:pt x="27" y="1058"/>
                        </a:lnTo>
                        <a:lnTo>
                          <a:pt x="356" y="41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1" name="Google Shape;2311;p36"/>
                  <p:cNvSpPr/>
                  <p:nvPr/>
                </p:nvSpPr>
                <p:spPr>
                  <a:xfrm>
                    <a:off x="7879755" y="6849812"/>
                    <a:ext cx="192206" cy="685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6" h="1270" extrusionOk="0">
                        <a:moveTo>
                          <a:pt x="207" y="1"/>
                        </a:moveTo>
                        <a:lnTo>
                          <a:pt x="119" y="326"/>
                        </a:lnTo>
                        <a:lnTo>
                          <a:pt x="0" y="857"/>
                        </a:lnTo>
                        <a:lnTo>
                          <a:pt x="54" y="1269"/>
                        </a:lnTo>
                        <a:lnTo>
                          <a:pt x="27" y="1058"/>
                        </a:lnTo>
                        <a:lnTo>
                          <a:pt x="356" y="411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391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12" name="Google Shape;2312;p36"/>
                <p:cNvSpPr/>
                <p:nvPr/>
              </p:nvSpPr>
              <p:spPr>
                <a:xfrm>
                  <a:off x="9577756" y="7094925"/>
                  <a:ext cx="295868" cy="5922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" h="1097" extrusionOk="0">
                      <a:moveTo>
                        <a:pt x="0" y="98"/>
                      </a:moveTo>
                      <a:lnTo>
                        <a:pt x="129" y="327"/>
                      </a:lnTo>
                      <a:lnTo>
                        <a:pt x="259" y="355"/>
                      </a:lnTo>
                      <a:lnTo>
                        <a:pt x="259" y="729"/>
                      </a:lnTo>
                      <a:lnTo>
                        <a:pt x="548" y="1096"/>
                      </a:lnTo>
                      <a:lnTo>
                        <a:pt x="2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13" name="Google Shape;2313;p36"/>
                <p:cNvGrpSpPr/>
                <p:nvPr/>
              </p:nvGrpSpPr>
              <p:grpSpPr>
                <a:xfrm>
                  <a:off x="7550953" y="7304405"/>
                  <a:ext cx="221361" cy="866535"/>
                  <a:chOff x="7550953" y="7304405"/>
                  <a:chExt cx="221361" cy="866535"/>
                </a:xfrm>
              </p:grpSpPr>
              <p:sp>
                <p:nvSpPr>
                  <p:cNvPr id="2314" name="Google Shape;2314;p36"/>
                  <p:cNvSpPr/>
                  <p:nvPr/>
                </p:nvSpPr>
                <p:spPr>
                  <a:xfrm>
                    <a:off x="7550953" y="7304405"/>
                    <a:ext cx="221361" cy="86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0" h="1605" extrusionOk="0">
                        <a:moveTo>
                          <a:pt x="94" y="1604"/>
                        </a:moveTo>
                        <a:lnTo>
                          <a:pt x="295" y="1383"/>
                        </a:lnTo>
                        <a:lnTo>
                          <a:pt x="287" y="1167"/>
                        </a:lnTo>
                        <a:lnTo>
                          <a:pt x="410" y="209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5" name="Google Shape;2315;p36"/>
                  <p:cNvSpPr/>
                  <p:nvPr/>
                </p:nvSpPr>
                <p:spPr>
                  <a:xfrm>
                    <a:off x="7550953" y="7304405"/>
                    <a:ext cx="221361" cy="8665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0" h="1605" extrusionOk="0">
                        <a:moveTo>
                          <a:pt x="94" y="1604"/>
                        </a:moveTo>
                        <a:lnTo>
                          <a:pt x="295" y="1383"/>
                        </a:lnTo>
                        <a:lnTo>
                          <a:pt x="287" y="1167"/>
                        </a:lnTo>
                        <a:lnTo>
                          <a:pt x="410" y="209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16" name="Google Shape;2316;p36"/>
                <p:cNvSpPr/>
                <p:nvPr/>
              </p:nvSpPr>
              <p:spPr>
                <a:xfrm>
                  <a:off x="7865177" y="7257974"/>
                  <a:ext cx="204624" cy="7860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" h="1456" extrusionOk="0">
                      <a:moveTo>
                        <a:pt x="0" y="80"/>
                      </a:moveTo>
                      <a:lnTo>
                        <a:pt x="91" y="1456"/>
                      </a:lnTo>
                      <a:lnTo>
                        <a:pt x="378" y="1392"/>
                      </a:lnTo>
                      <a:lnTo>
                        <a:pt x="34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7" name="Google Shape;2317;p36"/>
                <p:cNvSpPr/>
                <p:nvPr/>
              </p:nvSpPr>
              <p:spPr>
                <a:xfrm>
                  <a:off x="7631938" y="7301166"/>
                  <a:ext cx="285610" cy="750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" h="1390" extrusionOk="0">
                      <a:moveTo>
                        <a:pt x="145" y="1389"/>
                      </a:moveTo>
                      <a:lnTo>
                        <a:pt x="523" y="1376"/>
                      </a:lnTo>
                      <a:lnTo>
                        <a:pt x="528" y="616"/>
                      </a:lnTo>
                      <a:lnTo>
                        <a:pt x="432" y="0"/>
                      </a:lnTo>
                      <a:lnTo>
                        <a:pt x="0" y="200"/>
                      </a:lnTo>
                      <a:lnTo>
                        <a:pt x="158" y="672"/>
                      </a:lnTo>
                      <a:lnTo>
                        <a:pt x="133" y="102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18" name="Google Shape;2318;p36"/>
                <p:cNvGrpSpPr/>
                <p:nvPr/>
              </p:nvGrpSpPr>
              <p:grpSpPr>
                <a:xfrm>
                  <a:off x="7998534" y="7032837"/>
                  <a:ext cx="287229" cy="1032284"/>
                  <a:chOff x="7998534" y="7032837"/>
                  <a:chExt cx="287229" cy="1032284"/>
                </a:xfrm>
              </p:grpSpPr>
              <p:sp>
                <p:nvSpPr>
                  <p:cNvPr id="2319" name="Google Shape;2319;p36"/>
                  <p:cNvSpPr/>
                  <p:nvPr/>
                </p:nvSpPr>
                <p:spPr>
                  <a:xfrm>
                    <a:off x="7998534" y="7032837"/>
                    <a:ext cx="287229" cy="10322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1912" extrusionOk="0">
                        <a:moveTo>
                          <a:pt x="441" y="1795"/>
                        </a:moveTo>
                        <a:lnTo>
                          <a:pt x="356" y="622"/>
                        </a:lnTo>
                        <a:lnTo>
                          <a:pt x="531" y="558"/>
                        </a:lnTo>
                        <a:lnTo>
                          <a:pt x="448" y="0"/>
                        </a:lnTo>
                        <a:lnTo>
                          <a:pt x="0" y="156"/>
                        </a:lnTo>
                        <a:lnTo>
                          <a:pt x="96" y="418"/>
                        </a:lnTo>
                        <a:lnTo>
                          <a:pt x="44" y="682"/>
                        </a:lnTo>
                        <a:lnTo>
                          <a:pt x="385" y="1912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0" name="Google Shape;2320;p36"/>
                  <p:cNvSpPr/>
                  <p:nvPr/>
                </p:nvSpPr>
                <p:spPr>
                  <a:xfrm>
                    <a:off x="7998534" y="7032837"/>
                    <a:ext cx="287229" cy="10322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1912" extrusionOk="0">
                        <a:moveTo>
                          <a:pt x="441" y="1795"/>
                        </a:moveTo>
                        <a:lnTo>
                          <a:pt x="356" y="622"/>
                        </a:lnTo>
                        <a:lnTo>
                          <a:pt x="531" y="558"/>
                        </a:lnTo>
                        <a:lnTo>
                          <a:pt x="448" y="0"/>
                        </a:lnTo>
                        <a:lnTo>
                          <a:pt x="0" y="156"/>
                        </a:lnTo>
                        <a:lnTo>
                          <a:pt x="96" y="418"/>
                        </a:lnTo>
                        <a:lnTo>
                          <a:pt x="44" y="682"/>
                        </a:lnTo>
                        <a:lnTo>
                          <a:pt x="385" y="1912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21" name="Google Shape;2321;p36"/>
                <p:cNvSpPr/>
                <p:nvPr/>
              </p:nvSpPr>
              <p:spPr>
                <a:xfrm>
                  <a:off x="8005553" y="7257974"/>
                  <a:ext cx="200845" cy="807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" h="1495" extrusionOk="0">
                      <a:moveTo>
                        <a:pt x="118" y="1392"/>
                      </a:moveTo>
                      <a:lnTo>
                        <a:pt x="372" y="1495"/>
                      </a:lnTo>
                      <a:lnTo>
                        <a:pt x="300" y="771"/>
                      </a:lnTo>
                      <a:lnTo>
                        <a:pt x="97" y="273"/>
                      </a:lnTo>
                      <a:lnTo>
                        <a:pt x="83" y="1"/>
                      </a:lnTo>
                      <a:lnTo>
                        <a:pt x="1" y="44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22" name="Google Shape;2322;p36"/>
                <p:cNvGrpSpPr/>
                <p:nvPr/>
              </p:nvGrpSpPr>
              <p:grpSpPr>
                <a:xfrm>
                  <a:off x="7101752" y="7081428"/>
                  <a:ext cx="254295" cy="143613"/>
                  <a:chOff x="7101752" y="7081428"/>
                  <a:chExt cx="254295" cy="143613"/>
                </a:xfrm>
              </p:grpSpPr>
              <p:sp>
                <p:nvSpPr>
                  <p:cNvPr id="2323" name="Google Shape;2323;p36"/>
                  <p:cNvSpPr/>
                  <p:nvPr/>
                </p:nvSpPr>
                <p:spPr>
                  <a:xfrm>
                    <a:off x="7101752" y="7081428"/>
                    <a:ext cx="254295" cy="143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1" h="266" extrusionOk="0">
                        <a:moveTo>
                          <a:pt x="66" y="0"/>
                        </a:moveTo>
                        <a:lnTo>
                          <a:pt x="1" y="266"/>
                        </a:lnTo>
                        <a:lnTo>
                          <a:pt x="471" y="102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4" name="Google Shape;2324;p36"/>
                  <p:cNvSpPr/>
                  <p:nvPr/>
                </p:nvSpPr>
                <p:spPr>
                  <a:xfrm>
                    <a:off x="7101752" y="7081428"/>
                    <a:ext cx="254295" cy="1436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1" h="266" extrusionOk="0">
                        <a:moveTo>
                          <a:pt x="66" y="0"/>
                        </a:moveTo>
                        <a:lnTo>
                          <a:pt x="1" y="266"/>
                        </a:lnTo>
                        <a:lnTo>
                          <a:pt x="471" y="102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25" name="Google Shape;2325;p36"/>
                <p:cNvGrpSpPr/>
                <p:nvPr/>
              </p:nvGrpSpPr>
              <p:grpSpPr>
                <a:xfrm>
                  <a:off x="7018066" y="7234219"/>
                  <a:ext cx="314765" cy="995031"/>
                  <a:chOff x="7018066" y="7234219"/>
                  <a:chExt cx="314765" cy="995031"/>
                </a:xfrm>
              </p:grpSpPr>
              <p:sp>
                <p:nvSpPr>
                  <p:cNvPr id="2326" name="Google Shape;2326;p36"/>
                  <p:cNvSpPr/>
                  <p:nvPr/>
                </p:nvSpPr>
                <p:spPr>
                  <a:xfrm>
                    <a:off x="7018066" y="7234219"/>
                    <a:ext cx="314765" cy="9950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" h="1843" extrusionOk="0">
                        <a:moveTo>
                          <a:pt x="107" y="0"/>
                        </a:moveTo>
                        <a:lnTo>
                          <a:pt x="522" y="69"/>
                        </a:lnTo>
                        <a:lnTo>
                          <a:pt x="583" y="601"/>
                        </a:lnTo>
                        <a:lnTo>
                          <a:pt x="467" y="1132"/>
                        </a:lnTo>
                        <a:lnTo>
                          <a:pt x="331" y="1843"/>
                        </a:lnTo>
                        <a:lnTo>
                          <a:pt x="185" y="1710"/>
                        </a:lnTo>
                        <a:lnTo>
                          <a:pt x="1" y="1194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7" name="Google Shape;2327;p36"/>
                  <p:cNvSpPr/>
                  <p:nvPr/>
                </p:nvSpPr>
                <p:spPr>
                  <a:xfrm>
                    <a:off x="7018066" y="7234219"/>
                    <a:ext cx="314765" cy="9950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3" h="1843" extrusionOk="0">
                        <a:moveTo>
                          <a:pt x="107" y="0"/>
                        </a:moveTo>
                        <a:lnTo>
                          <a:pt x="522" y="69"/>
                        </a:lnTo>
                        <a:lnTo>
                          <a:pt x="583" y="601"/>
                        </a:lnTo>
                        <a:lnTo>
                          <a:pt x="467" y="1132"/>
                        </a:lnTo>
                        <a:lnTo>
                          <a:pt x="331" y="1843"/>
                        </a:lnTo>
                        <a:lnTo>
                          <a:pt x="185" y="1710"/>
                        </a:lnTo>
                        <a:lnTo>
                          <a:pt x="1" y="1194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28" name="Google Shape;2328;p36"/>
                <p:cNvGrpSpPr/>
                <p:nvPr/>
              </p:nvGrpSpPr>
              <p:grpSpPr>
                <a:xfrm>
                  <a:off x="6945179" y="7234219"/>
                  <a:ext cx="233239" cy="923765"/>
                  <a:chOff x="6945179" y="7234219"/>
                  <a:chExt cx="233239" cy="923765"/>
                </a:xfrm>
              </p:grpSpPr>
              <p:sp>
                <p:nvSpPr>
                  <p:cNvPr id="2329" name="Google Shape;2329;p36"/>
                  <p:cNvSpPr/>
                  <p:nvPr/>
                </p:nvSpPr>
                <p:spPr>
                  <a:xfrm>
                    <a:off x="6945179" y="7234219"/>
                    <a:ext cx="233239" cy="923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2" h="1711" extrusionOk="0">
                        <a:moveTo>
                          <a:pt x="0" y="1612"/>
                        </a:moveTo>
                        <a:lnTo>
                          <a:pt x="320" y="1710"/>
                        </a:lnTo>
                        <a:lnTo>
                          <a:pt x="253" y="1059"/>
                        </a:lnTo>
                        <a:lnTo>
                          <a:pt x="431" y="484"/>
                        </a:lnTo>
                        <a:lnTo>
                          <a:pt x="242" y="0"/>
                        </a:lnTo>
                        <a:lnTo>
                          <a:pt x="7" y="844"/>
                        </a:lnTo>
                        <a:lnTo>
                          <a:pt x="66" y="1145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0" name="Google Shape;2330;p36"/>
                  <p:cNvSpPr/>
                  <p:nvPr/>
                </p:nvSpPr>
                <p:spPr>
                  <a:xfrm>
                    <a:off x="6945179" y="7234219"/>
                    <a:ext cx="233239" cy="923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2" h="1711" extrusionOk="0">
                        <a:moveTo>
                          <a:pt x="0" y="1612"/>
                        </a:moveTo>
                        <a:lnTo>
                          <a:pt x="320" y="1710"/>
                        </a:lnTo>
                        <a:lnTo>
                          <a:pt x="253" y="1059"/>
                        </a:lnTo>
                        <a:lnTo>
                          <a:pt x="431" y="484"/>
                        </a:lnTo>
                        <a:lnTo>
                          <a:pt x="242" y="0"/>
                        </a:lnTo>
                        <a:lnTo>
                          <a:pt x="7" y="844"/>
                        </a:lnTo>
                        <a:lnTo>
                          <a:pt x="66" y="1145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31" name="Google Shape;2331;p36"/>
                <p:cNvGrpSpPr/>
                <p:nvPr/>
              </p:nvGrpSpPr>
              <p:grpSpPr>
                <a:xfrm>
                  <a:off x="7075836" y="6849812"/>
                  <a:ext cx="1164575" cy="604145"/>
                  <a:chOff x="7075836" y="5554412"/>
                  <a:chExt cx="1164575" cy="604145"/>
                </a:xfrm>
              </p:grpSpPr>
              <p:sp>
                <p:nvSpPr>
                  <p:cNvPr id="2332" name="Google Shape;2332;p36"/>
                  <p:cNvSpPr/>
                  <p:nvPr/>
                </p:nvSpPr>
                <p:spPr>
                  <a:xfrm>
                    <a:off x="7075836" y="5554412"/>
                    <a:ext cx="1164575" cy="6041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" h="1119" extrusionOk="0">
                        <a:moveTo>
                          <a:pt x="577" y="187"/>
                        </a:moveTo>
                        <a:lnTo>
                          <a:pt x="114" y="429"/>
                        </a:lnTo>
                        <a:lnTo>
                          <a:pt x="284" y="613"/>
                        </a:lnTo>
                        <a:lnTo>
                          <a:pt x="0" y="712"/>
                        </a:lnTo>
                        <a:lnTo>
                          <a:pt x="415" y="781"/>
                        </a:lnTo>
                        <a:lnTo>
                          <a:pt x="1054" y="811"/>
                        </a:lnTo>
                        <a:lnTo>
                          <a:pt x="1076" y="1063"/>
                        </a:lnTo>
                        <a:lnTo>
                          <a:pt x="1429" y="1118"/>
                        </a:lnTo>
                        <a:lnTo>
                          <a:pt x="1484" y="982"/>
                        </a:lnTo>
                        <a:lnTo>
                          <a:pt x="1773" y="920"/>
                        </a:lnTo>
                        <a:lnTo>
                          <a:pt x="1805" y="757"/>
                        </a:lnTo>
                        <a:lnTo>
                          <a:pt x="1709" y="495"/>
                        </a:lnTo>
                        <a:lnTo>
                          <a:pt x="2157" y="339"/>
                        </a:lnTo>
                        <a:lnTo>
                          <a:pt x="1696" y="1"/>
                        </a:lnTo>
                        <a:lnTo>
                          <a:pt x="1149" y="406"/>
                        </a:lnTo>
                        <a:lnTo>
                          <a:pt x="905" y="287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3" name="Google Shape;2333;p36"/>
                  <p:cNvSpPr/>
                  <p:nvPr/>
                </p:nvSpPr>
                <p:spPr>
                  <a:xfrm>
                    <a:off x="7075836" y="5554412"/>
                    <a:ext cx="1164575" cy="6041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" h="1119" extrusionOk="0">
                        <a:moveTo>
                          <a:pt x="577" y="187"/>
                        </a:moveTo>
                        <a:lnTo>
                          <a:pt x="114" y="429"/>
                        </a:lnTo>
                        <a:lnTo>
                          <a:pt x="284" y="613"/>
                        </a:lnTo>
                        <a:lnTo>
                          <a:pt x="0" y="712"/>
                        </a:lnTo>
                        <a:lnTo>
                          <a:pt x="415" y="781"/>
                        </a:lnTo>
                        <a:lnTo>
                          <a:pt x="1054" y="811"/>
                        </a:lnTo>
                        <a:lnTo>
                          <a:pt x="1076" y="1063"/>
                        </a:lnTo>
                        <a:lnTo>
                          <a:pt x="1429" y="1118"/>
                        </a:lnTo>
                        <a:lnTo>
                          <a:pt x="1484" y="982"/>
                        </a:lnTo>
                        <a:lnTo>
                          <a:pt x="1773" y="920"/>
                        </a:lnTo>
                        <a:lnTo>
                          <a:pt x="1805" y="757"/>
                        </a:lnTo>
                        <a:lnTo>
                          <a:pt x="1709" y="495"/>
                        </a:lnTo>
                        <a:lnTo>
                          <a:pt x="2157" y="339"/>
                        </a:lnTo>
                        <a:lnTo>
                          <a:pt x="1696" y="1"/>
                        </a:lnTo>
                        <a:lnTo>
                          <a:pt x="1149" y="406"/>
                        </a:lnTo>
                        <a:lnTo>
                          <a:pt x="905" y="287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34" name="Google Shape;2334;p36"/>
                <p:cNvSpPr/>
                <p:nvPr/>
              </p:nvSpPr>
              <p:spPr>
                <a:xfrm>
                  <a:off x="8218275" y="7491210"/>
                  <a:ext cx="88544" cy="885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" h="164" extrusionOk="0">
                      <a:moveTo>
                        <a:pt x="65" y="1"/>
                      </a:moveTo>
                      <a:lnTo>
                        <a:pt x="0" y="164"/>
                      </a:lnTo>
                      <a:lnTo>
                        <a:pt x="163" y="75"/>
                      </a:lnTo>
                      <a:close/>
                    </a:path>
                  </a:pathLst>
                </a:custGeom>
                <a:solidFill>
                  <a:srgbClr val="808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5" name="Google Shape;2335;p36"/>
                <p:cNvSpPr/>
                <p:nvPr/>
              </p:nvSpPr>
              <p:spPr>
                <a:xfrm>
                  <a:off x="7196775" y="7229360"/>
                  <a:ext cx="373074" cy="999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" h="1852" extrusionOk="0">
                      <a:moveTo>
                        <a:pt x="0" y="1852"/>
                      </a:moveTo>
                      <a:lnTo>
                        <a:pt x="607" y="1642"/>
                      </a:lnTo>
                      <a:lnTo>
                        <a:pt x="691" y="396"/>
                      </a:lnTo>
                      <a:lnTo>
                        <a:pt x="665" y="0"/>
                      </a:lnTo>
                      <a:lnTo>
                        <a:pt x="191" y="78"/>
                      </a:lnTo>
                      <a:lnTo>
                        <a:pt x="244" y="55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36" name="Google Shape;2336;p36"/>
                <p:cNvGrpSpPr/>
                <p:nvPr/>
              </p:nvGrpSpPr>
              <p:grpSpPr>
                <a:xfrm>
                  <a:off x="7523957" y="7229360"/>
                  <a:ext cx="139835" cy="941581"/>
                  <a:chOff x="7523957" y="7229360"/>
                  <a:chExt cx="139835" cy="941581"/>
                </a:xfrm>
              </p:grpSpPr>
              <p:sp>
                <p:nvSpPr>
                  <p:cNvPr id="2337" name="Google Shape;2337;p36"/>
                  <p:cNvSpPr/>
                  <p:nvPr/>
                </p:nvSpPr>
                <p:spPr>
                  <a:xfrm>
                    <a:off x="7523957" y="7229360"/>
                    <a:ext cx="139835" cy="9415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" h="1744" extrusionOk="0">
                        <a:moveTo>
                          <a:pt x="224" y="108"/>
                        </a:moveTo>
                        <a:lnTo>
                          <a:pt x="258" y="505"/>
                        </a:lnTo>
                        <a:lnTo>
                          <a:pt x="153" y="833"/>
                        </a:lnTo>
                        <a:lnTo>
                          <a:pt x="144" y="1743"/>
                        </a:lnTo>
                        <a:lnTo>
                          <a:pt x="1" y="1642"/>
                        </a:lnTo>
                        <a:lnTo>
                          <a:pt x="59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8" name="Google Shape;2338;p36"/>
                  <p:cNvSpPr/>
                  <p:nvPr/>
                </p:nvSpPr>
                <p:spPr>
                  <a:xfrm>
                    <a:off x="7523957" y="7229360"/>
                    <a:ext cx="139835" cy="9415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" h="1744" extrusionOk="0">
                        <a:moveTo>
                          <a:pt x="224" y="108"/>
                        </a:moveTo>
                        <a:lnTo>
                          <a:pt x="258" y="505"/>
                        </a:lnTo>
                        <a:lnTo>
                          <a:pt x="153" y="833"/>
                        </a:lnTo>
                        <a:lnTo>
                          <a:pt x="144" y="1743"/>
                        </a:lnTo>
                        <a:lnTo>
                          <a:pt x="1" y="1642"/>
                        </a:lnTo>
                        <a:lnTo>
                          <a:pt x="59" y="0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339" name="Google Shape;2339;p36"/>
              <p:cNvGrpSpPr/>
              <p:nvPr/>
            </p:nvGrpSpPr>
            <p:grpSpPr>
              <a:xfrm>
                <a:off x="7782525" y="3106046"/>
                <a:ext cx="1538116" cy="1082460"/>
                <a:chOff x="3783535" y="6828906"/>
                <a:chExt cx="1591100" cy="1119747"/>
              </a:xfrm>
            </p:grpSpPr>
            <p:grpSp>
              <p:nvGrpSpPr>
                <p:cNvPr id="2340" name="Google Shape;2340;p36"/>
                <p:cNvGrpSpPr/>
                <p:nvPr/>
              </p:nvGrpSpPr>
              <p:grpSpPr>
                <a:xfrm>
                  <a:off x="4167948" y="7259744"/>
                  <a:ext cx="570140" cy="638699"/>
                  <a:chOff x="4167948" y="7259744"/>
                  <a:chExt cx="570140" cy="638699"/>
                </a:xfrm>
              </p:grpSpPr>
              <p:sp>
                <p:nvSpPr>
                  <p:cNvPr id="2341" name="Google Shape;2341;p36"/>
                  <p:cNvSpPr/>
                  <p:nvPr/>
                </p:nvSpPr>
                <p:spPr>
                  <a:xfrm>
                    <a:off x="4167948" y="7259744"/>
                    <a:ext cx="570140" cy="638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6" h="1183" extrusionOk="0">
                        <a:moveTo>
                          <a:pt x="706" y="1053"/>
                        </a:moveTo>
                        <a:lnTo>
                          <a:pt x="990" y="1182"/>
                        </a:lnTo>
                        <a:lnTo>
                          <a:pt x="917" y="816"/>
                        </a:lnTo>
                        <a:lnTo>
                          <a:pt x="1055" y="147"/>
                        </a:lnTo>
                        <a:lnTo>
                          <a:pt x="591" y="0"/>
                        </a:lnTo>
                        <a:cubicBezTo>
                          <a:pt x="515" y="618"/>
                          <a:pt x="0" y="908"/>
                          <a:pt x="706" y="105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2" name="Google Shape;2342;p36"/>
                  <p:cNvSpPr/>
                  <p:nvPr/>
                </p:nvSpPr>
                <p:spPr>
                  <a:xfrm>
                    <a:off x="4167948" y="7259744"/>
                    <a:ext cx="570140" cy="6386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6" h="1183" extrusionOk="0">
                        <a:moveTo>
                          <a:pt x="706" y="1053"/>
                        </a:moveTo>
                        <a:lnTo>
                          <a:pt x="990" y="1182"/>
                        </a:lnTo>
                        <a:lnTo>
                          <a:pt x="917" y="816"/>
                        </a:lnTo>
                        <a:lnTo>
                          <a:pt x="1055" y="147"/>
                        </a:lnTo>
                        <a:lnTo>
                          <a:pt x="591" y="0"/>
                        </a:lnTo>
                        <a:cubicBezTo>
                          <a:pt x="515" y="618"/>
                          <a:pt x="0" y="908"/>
                          <a:pt x="706" y="1053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43" name="Google Shape;2343;p36"/>
                <p:cNvGrpSpPr/>
                <p:nvPr/>
              </p:nvGrpSpPr>
              <p:grpSpPr>
                <a:xfrm>
                  <a:off x="4836890" y="7262984"/>
                  <a:ext cx="237558" cy="490227"/>
                  <a:chOff x="4836890" y="7262984"/>
                  <a:chExt cx="237558" cy="490227"/>
                </a:xfrm>
              </p:grpSpPr>
              <p:sp>
                <p:nvSpPr>
                  <p:cNvPr id="2344" name="Google Shape;2344;p36"/>
                  <p:cNvSpPr/>
                  <p:nvPr/>
                </p:nvSpPr>
                <p:spPr>
                  <a:xfrm>
                    <a:off x="4836890" y="7262984"/>
                    <a:ext cx="237558" cy="490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908" extrusionOk="0">
                        <a:moveTo>
                          <a:pt x="91" y="0"/>
                        </a:moveTo>
                        <a:lnTo>
                          <a:pt x="0" y="865"/>
                        </a:lnTo>
                        <a:lnTo>
                          <a:pt x="439" y="907"/>
                        </a:lnTo>
                        <a:lnTo>
                          <a:pt x="259" y="15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5" name="Google Shape;2345;p36"/>
                  <p:cNvSpPr/>
                  <p:nvPr/>
                </p:nvSpPr>
                <p:spPr>
                  <a:xfrm>
                    <a:off x="4836890" y="7262984"/>
                    <a:ext cx="237558" cy="490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908" extrusionOk="0">
                        <a:moveTo>
                          <a:pt x="91" y="0"/>
                        </a:moveTo>
                        <a:lnTo>
                          <a:pt x="0" y="865"/>
                        </a:lnTo>
                        <a:lnTo>
                          <a:pt x="439" y="907"/>
                        </a:lnTo>
                        <a:lnTo>
                          <a:pt x="259" y="15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346" name="Google Shape;2346;p36"/>
                <p:cNvSpPr/>
                <p:nvPr/>
              </p:nvSpPr>
              <p:spPr>
                <a:xfrm>
                  <a:off x="4659261" y="7262984"/>
                  <a:ext cx="242957" cy="635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" h="1177" extrusionOk="0">
                      <a:moveTo>
                        <a:pt x="80" y="1176"/>
                      </a:moveTo>
                      <a:lnTo>
                        <a:pt x="329" y="865"/>
                      </a:lnTo>
                      <a:lnTo>
                        <a:pt x="450" y="421"/>
                      </a:lnTo>
                      <a:lnTo>
                        <a:pt x="420" y="0"/>
                      </a:lnTo>
                      <a:lnTo>
                        <a:pt x="145" y="141"/>
                      </a:lnTo>
                      <a:lnTo>
                        <a:pt x="29" y="461"/>
                      </a:lnTo>
                      <a:lnTo>
                        <a:pt x="0" y="70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7" name="Google Shape;2347;p36"/>
                <p:cNvSpPr/>
                <p:nvPr/>
              </p:nvSpPr>
              <p:spPr>
                <a:xfrm>
                  <a:off x="4994002" y="7095615"/>
                  <a:ext cx="380633" cy="591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5" h="1095" extrusionOk="0">
                      <a:moveTo>
                        <a:pt x="488" y="1094"/>
                      </a:moveTo>
                      <a:lnTo>
                        <a:pt x="704" y="1015"/>
                      </a:lnTo>
                      <a:lnTo>
                        <a:pt x="296" y="78"/>
                      </a:lnTo>
                      <a:lnTo>
                        <a:pt x="153" y="0"/>
                      </a:lnTo>
                      <a:lnTo>
                        <a:pt x="0" y="60"/>
                      </a:lnTo>
                      <a:lnTo>
                        <a:pt x="109" y="244"/>
                      </a:lnTo>
                      <a:lnTo>
                        <a:pt x="49" y="428"/>
                      </a:lnTo>
                      <a:lnTo>
                        <a:pt x="230" y="102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8" name="Google Shape;2348;p36"/>
                <p:cNvSpPr/>
                <p:nvPr/>
              </p:nvSpPr>
              <p:spPr>
                <a:xfrm>
                  <a:off x="4976725" y="7227350"/>
                  <a:ext cx="281291" cy="525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1" h="974" extrusionOk="0">
                      <a:moveTo>
                        <a:pt x="180" y="973"/>
                      </a:moveTo>
                      <a:lnTo>
                        <a:pt x="520" y="850"/>
                      </a:lnTo>
                      <a:lnTo>
                        <a:pt x="356" y="302"/>
                      </a:lnTo>
                      <a:lnTo>
                        <a:pt x="155" y="189"/>
                      </a:lnTo>
                      <a:lnTo>
                        <a:pt x="141" y="0"/>
                      </a:ln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9" name="Google Shape;2349;p36"/>
                <p:cNvSpPr/>
                <p:nvPr/>
              </p:nvSpPr>
              <p:spPr>
                <a:xfrm>
                  <a:off x="4235436" y="7259204"/>
                  <a:ext cx="329342" cy="688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" h="1275" extrusionOk="0">
                      <a:moveTo>
                        <a:pt x="610" y="47"/>
                      </a:moveTo>
                      <a:lnTo>
                        <a:pt x="494" y="528"/>
                      </a:lnTo>
                      <a:lnTo>
                        <a:pt x="584" y="486"/>
                      </a:lnTo>
                      <a:lnTo>
                        <a:pt x="534" y="871"/>
                      </a:lnTo>
                      <a:lnTo>
                        <a:pt x="581" y="1053"/>
                      </a:lnTo>
                      <a:lnTo>
                        <a:pt x="411" y="1275"/>
                      </a:lnTo>
                      <a:cubicBezTo>
                        <a:pt x="0" y="775"/>
                        <a:pt x="259" y="510"/>
                        <a:pt x="46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0" name="Google Shape;2350;p36"/>
                <p:cNvSpPr/>
                <p:nvPr/>
              </p:nvSpPr>
              <p:spPr>
                <a:xfrm>
                  <a:off x="4085882" y="7186318"/>
                  <a:ext cx="401689" cy="762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" h="1412" extrusionOk="0">
                      <a:moveTo>
                        <a:pt x="0" y="1335"/>
                      </a:moveTo>
                      <a:lnTo>
                        <a:pt x="688" y="1411"/>
                      </a:lnTo>
                      <a:lnTo>
                        <a:pt x="614" y="706"/>
                      </a:lnTo>
                      <a:lnTo>
                        <a:pt x="743" y="136"/>
                      </a:lnTo>
                      <a:lnTo>
                        <a:pt x="290" y="1"/>
                      </a:lnTo>
                      <a:lnTo>
                        <a:pt x="25" y="67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51" name="Google Shape;2351;p36"/>
                <p:cNvGrpSpPr/>
                <p:nvPr/>
              </p:nvGrpSpPr>
              <p:grpSpPr>
                <a:xfrm>
                  <a:off x="3883958" y="7186318"/>
                  <a:ext cx="358497" cy="720763"/>
                  <a:chOff x="3883958" y="7186318"/>
                  <a:chExt cx="358497" cy="720763"/>
                </a:xfrm>
              </p:grpSpPr>
              <p:sp>
                <p:nvSpPr>
                  <p:cNvPr id="2352" name="Google Shape;2352;p36"/>
                  <p:cNvSpPr/>
                  <p:nvPr/>
                </p:nvSpPr>
                <p:spPr>
                  <a:xfrm>
                    <a:off x="3883958" y="7186318"/>
                    <a:ext cx="358497" cy="720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" h="1335" extrusionOk="0">
                        <a:moveTo>
                          <a:pt x="120" y="45"/>
                        </a:moveTo>
                        <a:lnTo>
                          <a:pt x="664" y="1"/>
                        </a:lnTo>
                        <a:lnTo>
                          <a:pt x="524" y="529"/>
                        </a:lnTo>
                        <a:lnTo>
                          <a:pt x="528" y="838"/>
                        </a:lnTo>
                        <a:lnTo>
                          <a:pt x="374" y="1335"/>
                        </a:lnTo>
                        <a:lnTo>
                          <a:pt x="208" y="1242"/>
                        </a:lnTo>
                        <a:lnTo>
                          <a:pt x="0" y="88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3" name="Google Shape;2353;p36"/>
                  <p:cNvSpPr/>
                  <p:nvPr/>
                </p:nvSpPr>
                <p:spPr>
                  <a:xfrm>
                    <a:off x="3883958" y="7186318"/>
                    <a:ext cx="358497" cy="7207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4" h="1335" extrusionOk="0">
                        <a:moveTo>
                          <a:pt x="120" y="45"/>
                        </a:moveTo>
                        <a:lnTo>
                          <a:pt x="664" y="1"/>
                        </a:lnTo>
                        <a:lnTo>
                          <a:pt x="524" y="529"/>
                        </a:lnTo>
                        <a:lnTo>
                          <a:pt x="528" y="838"/>
                        </a:lnTo>
                        <a:lnTo>
                          <a:pt x="374" y="1335"/>
                        </a:lnTo>
                        <a:lnTo>
                          <a:pt x="208" y="1242"/>
                        </a:lnTo>
                        <a:lnTo>
                          <a:pt x="0" y="880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54" name="Google Shape;2354;p36"/>
                <p:cNvGrpSpPr/>
                <p:nvPr/>
              </p:nvGrpSpPr>
              <p:grpSpPr>
                <a:xfrm>
                  <a:off x="3783535" y="7210614"/>
                  <a:ext cx="282370" cy="646257"/>
                  <a:chOff x="3783535" y="7210614"/>
                  <a:chExt cx="282370" cy="646257"/>
                </a:xfrm>
              </p:grpSpPr>
              <p:sp>
                <p:nvSpPr>
                  <p:cNvPr id="2355" name="Google Shape;2355;p36"/>
                  <p:cNvSpPr/>
                  <p:nvPr/>
                </p:nvSpPr>
                <p:spPr>
                  <a:xfrm>
                    <a:off x="3783535" y="7210614"/>
                    <a:ext cx="282370" cy="646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" h="1197" extrusionOk="0">
                        <a:moveTo>
                          <a:pt x="394" y="1197"/>
                        </a:moveTo>
                        <a:lnTo>
                          <a:pt x="318" y="741"/>
                        </a:lnTo>
                        <a:lnTo>
                          <a:pt x="522" y="338"/>
                        </a:lnTo>
                        <a:lnTo>
                          <a:pt x="306" y="0"/>
                        </a:lnTo>
                        <a:lnTo>
                          <a:pt x="40" y="590"/>
                        </a:lnTo>
                        <a:lnTo>
                          <a:pt x="0" y="876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6" name="Google Shape;2356;p36"/>
                  <p:cNvSpPr/>
                  <p:nvPr/>
                </p:nvSpPr>
                <p:spPr>
                  <a:xfrm>
                    <a:off x="3783535" y="7210614"/>
                    <a:ext cx="282370" cy="6462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" h="1197" extrusionOk="0">
                        <a:moveTo>
                          <a:pt x="394" y="1197"/>
                        </a:moveTo>
                        <a:lnTo>
                          <a:pt x="318" y="741"/>
                        </a:lnTo>
                        <a:lnTo>
                          <a:pt x="522" y="338"/>
                        </a:lnTo>
                        <a:lnTo>
                          <a:pt x="306" y="0"/>
                        </a:lnTo>
                        <a:lnTo>
                          <a:pt x="40" y="590"/>
                        </a:lnTo>
                        <a:lnTo>
                          <a:pt x="0" y="876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7379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357" name="Google Shape;2357;p36"/>
                <p:cNvGrpSpPr/>
                <p:nvPr/>
              </p:nvGrpSpPr>
              <p:grpSpPr>
                <a:xfrm>
                  <a:off x="3948746" y="6828906"/>
                  <a:ext cx="1128401" cy="510203"/>
                  <a:chOff x="3948746" y="6828906"/>
                  <a:chExt cx="1128401" cy="510203"/>
                </a:xfrm>
              </p:grpSpPr>
              <p:sp>
                <p:nvSpPr>
                  <p:cNvPr id="2358" name="Google Shape;2358;p36"/>
                  <p:cNvSpPr/>
                  <p:nvPr/>
                </p:nvSpPr>
                <p:spPr>
                  <a:xfrm>
                    <a:off x="3948746" y="6828906"/>
                    <a:ext cx="1128401" cy="510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0" h="945" extrusionOk="0">
                        <a:moveTo>
                          <a:pt x="129" y="509"/>
                        </a:moveTo>
                        <a:lnTo>
                          <a:pt x="227" y="583"/>
                        </a:lnTo>
                        <a:lnTo>
                          <a:pt x="0" y="707"/>
                        </a:lnTo>
                        <a:lnTo>
                          <a:pt x="484" y="814"/>
                        </a:lnTo>
                        <a:lnTo>
                          <a:pt x="997" y="798"/>
                        </a:lnTo>
                        <a:lnTo>
                          <a:pt x="1461" y="945"/>
                        </a:lnTo>
                        <a:lnTo>
                          <a:pt x="1736" y="804"/>
                        </a:lnTo>
                        <a:lnTo>
                          <a:pt x="1904" y="819"/>
                        </a:lnTo>
                        <a:lnTo>
                          <a:pt x="2045" y="738"/>
                        </a:lnTo>
                        <a:lnTo>
                          <a:pt x="1936" y="554"/>
                        </a:lnTo>
                        <a:lnTo>
                          <a:pt x="2089" y="494"/>
                        </a:lnTo>
                        <a:lnTo>
                          <a:pt x="1841" y="363"/>
                        </a:lnTo>
                        <a:lnTo>
                          <a:pt x="1629" y="365"/>
                        </a:lnTo>
                        <a:lnTo>
                          <a:pt x="84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9" name="Google Shape;2359;p36"/>
                  <p:cNvSpPr/>
                  <p:nvPr/>
                </p:nvSpPr>
                <p:spPr>
                  <a:xfrm>
                    <a:off x="3948746" y="6828906"/>
                    <a:ext cx="1128401" cy="5102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0" h="945" extrusionOk="0">
                        <a:moveTo>
                          <a:pt x="129" y="509"/>
                        </a:moveTo>
                        <a:lnTo>
                          <a:pt x="227" y="583"/>
                        </a:lnTo>
                        <a:lnTo>
                          <a:pt x="0" y="707"/>
                        </a:lnTo>
                        <a:lnTo>
                          <a:pt x="484" y="814"/>
                        </a:lnTo>
                        <a:lnTo>
                          <a:pt x="997" y="798"/>
                        </a:lnTo>
                        <a:lnTo>
                          <a:pt x="1461" y="945"/>
                        </a:lnTo>
                        <a:lnTo>
                          <a:pt x="1736" y="804"/>
                        </a:lnTo>
                        <a:lnTo>
                          <a:pt x="1904" y="819"/>
                        </a:lnTo>
                        <a:lnTo>
                          <a:pt x="2045" y="738"/>
                        </a:lnTo>
                        <a:lnTo>
                          <a:pt x="1936" y="554"/>
                        </a:lnTo>
                        <a:lnTo>
                          <a:pt x="2089" y="494"/>
                        </a:lnTo>
                        <a:lnTo>
                          <a:pt x="1841" y="363"/>
                        </a:lnTo>
                        <a:lnTo>
                          <a:pt x="1629" y="365"/>
                        </a:lnTo>
                        <a:lnTo>
                          <a:pt x="847" y="0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3284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DC156C-44A7-D5E5-9FBF-AC5978569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252" y="1129521"/>
            <a:ext cx="7719053" cy="3736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21" name="Google Shape;2221;p36"/>
          <p:cNvSpPr/>
          <p:nvPr/>
        </p:nvSpPr>
        <p:spPr>
          <a:xfrm>
            <a:off x="8776182" y="3479605"/>
            <a:ext cx="148992" cy="1083189"/>
          </a:xfrm>
          <a:custGeom>
            <a:avLst/>
            <a:gdLst/>
            <a:ahLst/>
            <a:cxnLst/>
            <a:rect l="l" t="t" r="r" b="b"/>
            <a:pathLst>
              <a:path w="344" h="2501" extrusionOk="0">
                <a:moveTo>
                  <a:pt x="3" y="2406"/>
                </a:moveTo>
                <a:lnTo>
                  <a:pt x="3" y="2405"/>
                </a:lnTo>
                <a:lnTo>
                  <a:pt x="3" y="2400"/>
                </a:lnTo>
                <a:cubicBezTo>
                  <a:pt x="51" y="1886"/>
                  <a:pt x="46" y="634"/>
                  <a:pt x="93" y="120"/>
                </a:cubicBezTo>
                <a:cubicBezTo>
                  <a:pt x="104" y="1"/>
                  <a:pt x="195" y="226"/>
                  <a:pt x="205" y="107"/>
                </a:cubicBezTo>
                <a:cubicBezTo>
                  <a:pt x="261" y="740"/>
                  <a:pt x="288" y="1767"/>
                  <a:pt x="343" y="2400"/>
                </a:cubicBezTo>
                <a:lnTo>
                  <a:pt x="343" y="2401"/>
                </a:lnTo>
                <a:lnTo>
                  <a:pt x="343" y="2406"/>
                </a:lnTo>
                <a:lnTo>
                  <a:pt x="343" y="2411"/>
                </a:lnTo>
                <a:lnTo>
                  <a:pt x="341" y="2417"/>
                </a:lnTo>
                <a:lnTo>
                  <a:pt x="340" y="2421"/>
                </a:lnTo>
                <a:lnTo>
                  <a:pt x="338" y="2425"/>
                </a:lnTo>
                <a:lnTo>
                  <a:pt x="336" y="2430"/>
                </a:lnTo>
                <a:lnTo>
                  <a:pt x="334" y="2435"/>
                </a:lnTo>
                <a:lnTo>
                  <a:pt x="331" y="2439"/>
                </a:lnTo>
                <a:lnTo>
                  <a:pt x="328" y="2444"/>
                </a:lnTo>
                <a:lnTo>
                  <a:pt x="325" y="2449"/>
                </a:lnTo>
                <a:lnTo>
                  <a:pt x="320" y="2454"/>
                </a:lnTo>
                <a:lnTo>
                  <a:pt x="315" y="2458"/>
                </a:lnTo>
                <a:lnTo>
                  <a:pt x="309" y="2463"/>
                </a:lnTo>
                <a:lnTo>
                  <a:pt x="307" y="2465"/>
                </a:lnTo>
                <a:lnTo>
                  <a:pt x="295" y="2473"/>
                </a:lnTo>
                <a:lnTo>
                  <a:pt x="281" y="2481"/>
                </a:lnTo>
                <a:lnTo>
                  <a:pt x="279" y="2481"/>
                </a:lnTo>
                <a:lnTo>
                  <a:pt x="277" y="2482"/>
                </a:lnTo>
                <a:lnTo>
                  <a:pt x="264" y="2487"/>
                </a:lnTo>
                <a:lnTo>
                  <a:pt x="262" y="2489"/>
                </a:lnTo>
                <a:lnTo>
                  <a:pt x="259" y="2490"/>
                </a:lnTo>
                <a:lnTo>
                  <a:pt x="250" y="2492"/>
                </a:lnTo>
                <a:lnTo>
                  <a:pt x="246" y="2494"/>
                </a:lnTo>
                <a:lnTo>
                  <a:pt x="243" y="2494"/>
                </a:lnTo>
                <a:lnTo>
                  <a:pt x="236" y="2495"/>
                </a:lnTo>
                <a:lnTo>
                  <a:pt x="231" y="2496"/>
                </a:lnTo>
                <a:lnTo>
                  <a:pt x="228" y="2496"/>
                </a:lnTo>
                <a:lnTo>
                  <a:pt x="221" y="2498"/>
                </a:lnTo>
                <a:lnTo>
                  <a:pt x="216" y="2499"/>
                </a:lnTo>
                <a:lnTo>
                  <a:pt x="212" y="2499"/>
                </a:lnTo>
                <a:lnTo>
                  <a:pt x="206" y="2499"/>
                </a:lnTo>
                <a:lnTo>
                  <a:pt x="201" y="2500"/>
                </a:lnTo>
                <a:lnTo>
                  <a:pt x="196" y="2500"/>
                </a:lnTo>
                <a:lnTo>
                  <a:pt x="189" y="2500"/>
                </a:lnTo>
                <a:lnTo>
                  <a:pt x="185" y="2500"/>
                </a:lnTo>
                <a:lnTo>
                  <a:pt x="180" y="2500"/>
                </a:lnTo>
                <a:lnTo>
                  <a:pt x="174" y="2500"/>
                </a:lnTo>
                <a:lnTo>
                  <a:pt x="170" y="2500"/>
                </a:lnTo>
                <a:lnTo>
                  <a:pt x="165" y="2500"/>
                </a:lnTo>
                <a:lnTo>
                  <a:pt x="157" y="2500"/>
                </a:lnTo>
                <a:lnTo>
                  <a:pt x="153" y="2500"/>
                </a:lnTo>
                <a:lnTo>
                  <a:pt x="148" y="2500"/>
                </a:lnTo>
                <a:lnTo>
                  <a:pt x="139" y="2499"/>
                </a:lnTo>
                <a:lnTo>
                  <a:pt x="135" y="2499"/>
                </a:lnTo>
                <a:lnTo>
                  <a:pt x="133" y="2499"/>
                </a:lnTo>
                <a:lnTo>
                  <a:pt x="118" y="2496"/>
                </a:lnTo>
                <a:lnTo>
                  <a:pt x="116" y="2496"/>
                </a:lnTo>
                <a:lnTo>
                  <a:pt x="114" y="2496"/>
                </a:lnTo>
                <a:lnTo>
                  <a:pt x="101" y="2493"/>
                </a:lnTo>
                <a:lnTo>
                  <a:pt x="97" y="2493"/>
                </a:lnTo>
                <a:lnTo>
                  <a:pt x="81" y="2488"/>
                </a:lnTo>
                <a:lnTo>
                  <a:pt x="73" y="2484"/>
                </a:lnTo>
                <a:lnTo>
                  <a:pt x="64" y="2480"/>
                </a:lnTo>
                <a:lnTo>
                  <a:pt x="55" y="2474"/>
                </a:lnTo>
                <a:lnTo>
                  <a:pt x="55" y="2474"/>
                </a:lnTo>
                <a:lnTo>
                  <a:pt x="42" y="2467"/>
                </a:lnTo>
                <a:lnTo>
                  <a:pt x="41" y="2467"/>
                </a:lnTo>
                <a:lnTo>
                  <a:pt x="39" y="2464"/>
                </a:lnTo>
                <a:lnTo>
                  <a:pt x="30" y="2459"/>
                </a:lnTo>
                <a:lnTo>
                  <a:pt x="30" y="2459"/>
                </a:lnTo>
                <a:lnTo>
                  <a:pt x="30" y="2459"/>
                </a:lnTo>
                <a:lnTo>
                  <a:pt x="29" y="2458"/>
                </a:lnTo>
                <a:lnTo>
                  <a:pt x="23" y="2453"/>
                </a:lnTo>
                <a:lnTo>
                  <a:pt x="21" y="2452"/>
                </a:lnTo>
                <a:lnTo>
                  <a:pt x="21" y="2452"/>
                </a:lnTo>
                <a:lnTo>
                  <a:pt x="20" y="2450"/>
                </a:lnTo>
                <a:lnTo>
                  <a:pt x="19" y="2450"/>
                </a:lnTo>
                <a:lnTo>
                  <a:pt x="17" y="2448"/>
                </a:lnTo>
                <a:lnTo>
                  <a:pt x="14" y="2443"/>
                </a:lnTo>
                <a:lnTo>
                  <a:pt x="12" y="2441"/>
                </a:lnTo>
                <a:lnTo>
                  <a:pt x="12" y="2441"/>
                </a:lnTo>
                <a:lnTo>
                  <a:pt x="11" y="2438"/>
                </a:lnTo>
                <a:lnTo>
                  <a:pt x="9" y="2434"/>
                </a:lnTo>
                <a:lnTo>
                  <a:pt x="9" y="2434"/>
                </a:lnTo>
                <a:lnTo>
                  <a:pt x="7" y="2433"/>
                </a:lnTo>
                <a:lnTo>
                  <a:pt x="7" y="2433"/>
                </a:lnTo>
                <a:lnTo>
                  <a:pt x="5" y="2431"/>
                </a:lnTo>
                <a:lnTo>
                  <a:pt x="4" y="2427"/>
                </a:lnTo>
                <a:lnTo>
                  <a:pt x="3" y="2426"/>
                </a:lnTo>
                <a:lnTo>
                  <a:pt x="3" y="2424"/>
                </a:lnTo>
                <a:lnTo>
                  <a:pt x="1" y="2422"/>
                </a:lnTo>
                <a:lnTo>
                  <a:pt x="0" y="2418"/>
                </a:lnTo>
                <a:lnTo>
                  <a:pt x="0" y="2417"/>
                </a:lnTo>
                <a:lnTo>
                  <a:pt x="0" y="2415"/>
                </a:lnTo>
                <a:lnTo>
                  <a:pt x="0" y="2412"/>
                </a:lnTo>
                <a:lnTo>
                  <a:pt x="0" y="240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2" name="Google Shape;2222;p36"/>
          <p:cNvGrpSpPr/>
          <p:nvPr/>
        </p:nvGrpSpPr>
        <p:grpSpPr>
          <a:xfrm>
            <a:off x="8105716" y="2623794"/>
            <a:ext cx="1491224" cy="1498102"/>
            <a:chOff x="11088391" y="1801919"/>
            <a:chExt cx="1491224" cy="1498102"/>
          </a:xfrm>
        </p:grpSpPr>
        <p:sp>
          <p:nvSpPr>
            <p:cNvPr id="2223" name="Google Shape;2223;p36"/>
            <p:cNvSpPr/>
            <p:nvPr/>
          </p:nvSpPr>
          <p:spPr>
            <a:xfrm>
              <a:off x="11088391" y="1801919"/>
              <a:ext cx="1491224" cy="1498102"/>
            </a:xfrm>
            <a:custGeom>
              <a:avLst/>
              <a:gdLst/>
              <a:ahLst/>
              <a:cxnLst/>
              <a:rect l="l" t="t" r="r" b="b"/>
              <a:pathLst>
                <a:path w="3443" h="3459" extrusionOk="0">
                  <a:moveTo>
                    <a:pt x="768" y="507"/>
                  </a:moveTo>
                  <a:cubicBezTo>
                    <a:pt x="1428" y="0"/>
                    <a:pt x="2389" y="137"/>
                    <a:pt x="2916" y="813"/>
                  </a:cubicBezTo>
                  <a:cubicBezTo>
                    <a:pt x="3442" y="1488"/>
                    <a:pt x="3334" y="2446"/>
                    <a:pt x="2675" y="2952"/>
                  </a:cubicBezTo>
                  <a:cubicBezTo>
                    <a:pt x="2015" y="3459"/>
                    <a:pt x="1054" y="3322"/>
                    <a:pt x="528" y="2646"/>
                  </a:cubicBezTo>
                  <a:cubicBezTo>
                    <a:pt x="1" y="1971"/>
                    <a:pt x="109" y="1013"/>
                    <a:pt x="768" y="50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6"/>
            <p:cNvSpPr/>
            <p:nvPr/>
          </p:nvSpPr>
          <p:spPr>
            <a:xfrm>
              <a:off x="11088391" y="1801919"/>
              <a:ext cx="1491224" cy="1498102"/>
            </a:xfrm>
            <a:custGeom>
              <a:avLst/>
              <a:gdLst/>
              <a:ahLst/>
              <a:cxnLst/>
              <a:rect l="l" t="t" r="r" b="b"/>
              <a:pathLst>
                <a:path w="3443" h="3459" extrusionOk="0">
                  <a:moveTo>
                    <a:pt x="768" y="507"/>
                  </a:moveTo>
                  <a:cubicBezTo>
                    <a:pt x="1428" y="0"/>
                    <a:pt x="2389" y="137"/>
                    <a:pt x="2916" y="813"/>
                  </a:cubicBezTo>
                  <a:cubicBezTo>
                    <a:pt x="3442" y="1488"/>
                    <a:pt x="3334" y="2446"/>
                    <a:pt x="2675" y="2952"/>
                  </a:cubicBezTo>
                  <a:cubicBezTo>
                    <a:pt x="2015" y="3459"/>
                    <a:pt x="1054" y="3322"/>
                    <a:pt x="528" y="2646"/>
                  </a:cubicBezTo>
                  <a:cubicBezTo>
                    <a:pt x="1" y="1971"/>
                    <a:pt x="109" y="1013"/>
                    <a:pt x="768" y="507"/>
                  </a:cubicBezTo>
                  <a:close/>
                </a:path>
              </a:pathLst>
            </a:custGeom>
            <a:solidFill>
              <a:srgbClr val="000000">
                <a:alpha val="39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" name="Google Shape;2225;p36"/>
          <p:cNvGrpSpPr/>
          <p:nvPr/>
        </p:nvGrpSpPr>
        <p:grpSpPr>
          <a:xfrm>
            <a:off x="8220492" y="2683129"/>
            <a:ext cx="1203200" cy="1210088"/>
            <a:chOff x="11203167" y="1861254"/>
            <a:chExt cx="1203200" cy="1210088"/>
          </a:xfrm>
        </p:grpSpPr>
        <p:sp>
          <p:nvSpPr>
            <p:cNvPr id="2226" name="Google Shape;2226;p36"/>
            <p:cNvSpPr/>
            <p:nvPr/>
          </p:nvSpPr>
          <p:spPr>
            <a:xfrm>
              <a:off x="11203167" y="1861254"/>
              <a:ext cx="1203200" cy="1210088"/>
            </a:xfrm>
            <a:custGeom>
              <a:avLst/>
              <a:gdLst/>
              <a:ahLst/>
              <a:cxnLst/>
              <a:rect l="l" t="t" r="r" b="b"/>
              <a:pathLst>
                <a:path w="2778" h="2794" extrusionOk="0">
                  <a:moveTo>
                    <a:pt x="620" y="409"/>
                  </a:moveTo>
                  <a:cubicBezTo>
                    <a:pt x="1152" y="1"/>
                    <a:pt x="1928" y="111"/>
                    <a:pt x="2353" y="657"/>
                  </a:cubicBezTo>
                  <a:cubicBezTo>
                    <a:pt x="2777" y="1202"/>
                    <a:pt x="2691" y="1976"/>
                    <a:pt x="2157" y="2385"/>
                  </a:cubicBezTo>
                  <a:cubicBezTo>
                    <a:pt x="1626" y="2794"/>
                    <a:pt x="849" y="2684"/>
                    <a:pt x="425" y="2138"/>
                  </a:cubicBezTo>
                  <a:cubicBezTo>
                    <a:pt x="0" y="1591"/>
                    <a:pt x="88" y="817"/>
                    <a:pt x="620" y="4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6"/>
            <p:cNvSpPr/>
            <p:nvPr/>
          </p:nvSpPr>
          <p:spPr>
            <a:xfrm>
              <a:off x="11203167" y="1861254"/>
              <a:ext cx="1203200" cy="1210088"/>
            </a:xfrm>
            <a:custGeom>
              <a:avLst/>
              <a:gdLst/>
              <a:ahLst/>
              <a:cxnLst/>
              <a:rect l="l" t="t" r="r" b="b"/>
              <a:pathLst>
                <a:path w="2778" h="2794" extrusionOk="0">
                  <a:moveTo>
                    <a:pt x="620" y="409"/>
                  </a:moveTo>
                  <a:cubicBezTo>
                    <a:pt x="1152" y="1"/>
                    <a:pt x="1928" y="111"/>
                    <a:pt x="2353" y="657"/>
                  </a:cubicBezTo>
                  <a:cubicBezTo>
                    <a:pt x="2777" y="1202"/>
                    <a:pt x="2691" y="1976"/>
                    <a:pt x="2157" y="2385"/>
                  </a:cubicBezTo>
                  <a:cubicBezTo>
                    <a:pt x="1626" y="2794"/>
                    <a:pt x="849" y="2684"/>
                    <a:pt x="425" y="2138"/>
                  </a:cubicBezTo>
                  <a:cubicBezTo>
                    <a:pt x="0" y="1591"/>
                    <a:pt x="88" y="817"/>
                    <a:pt x="620" y="409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8" name="Google Shape;2228;p36"/>
          <p:cNvSpPr/>
          <p:nvPr/>
        </p:nvSpPr>
        <p:spPr>
          <a:xfrm>
            <a:off x="8265536" y="2709549"/>
            <a:ext cx="977546" cy="983143"/>
          </a:xfrm>
          <a:custGeom>
            <a:avLst/>
            <a:gdLst/>
            <a:ahLst/>
            <a:cxnLst/>
            <a:rect l="l" t="t" r="r" b="b"/>
            <a:pathLst>
              <a:path w="2257" h="2270" extrusionOk="0">
                <a:moveTo>
                  <a:pt x="505" y="332"/>
                </a:moveTo>
                <a:cubicBezTo>
                  <a:pt x="937" y="1"/>
                  <a:pt x="1567" y="92"/>
                  <a:pt x="1912" y="534"/>
                </a:cubicBezTo>
                <a:cubicBezTo>
                  <a:pt x="2257" y="977"/>
                  <a:pt x="2186" y="1606"/>
                  <a:pt x="1753" y="1938"/>
                </a:cubicBezTo>
                <a:cubicBezTo>
                  <a:pt x="1321" y="2270"/>
                  <a:pt x="691" y="2180"/>
                  <a:pt x="346" y="1737"/>
                </a:cubicBezTo>
                <a:cubicBezTo>
                  <a:pt x="0" y="1293"/>
                  <a:pt x="72" y="665"/>
                  <a:pt x="505" y="33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8" name="Google Shape;2238;p36"/>
          <p:cNvGrpSpPr/>
          <p:nvPr/>
        </p:nvGrpSpPr>
        <p:grpSpPr>
          <a:xfrm>
            <a:off x="3157176" y="4249661"/>
            <a:ext cx="1297118" cy="841836"/>
            <a:chOff x="8065628" y="2733108"/>
            <a:chExt cx="2033100" cy="1319492"/>
          </a:xfrm>
        </p:grpSpPr>
        <p:sp>
          <p:nvSpPr>
            <p:cNvPr id="2239" name="Google Shape;2239;p36"/>
            <p:cNvSpPr/>
            <p:nvPr/>
          </p:nvSpPr>
          <p:spPr>
            <a:xfrm>
              <a:off x="8065628" y="3534500"/>
              <a:ext cx="2033100" cy="5181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0" name="Google Shape;2240;p36"/>
            <p:cNvGrpSpPr/>
            <p:nvPr/>
          </p:nvGrpSpPr>
          <p:grpSpPr>
            <a:xfrm>
              <a:off x="8336498" y="2733108"/>
              <a:ext cx="1491218" cy="1265520"/>
              <a:chOff x="1423010" y="5733745"/>
              <a:chExt cx="1491218" cy="1265520"/>
            </a:xfrm>
          </p:grpSpPr>
          <p:sp>
            <p:nvSpPr>
              <p:cNvPr id="2241" name="Google Shape;2241;p36"/>
              <p:cNvSpPr/>
              <p:nvPr/>
            </p:nvSpPr>
            <p:spPr>
              <a:xfrm>
                <a:off x="1957516" y="6173762"/>
                <a:ext cx="354178" cy="74829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386" extrusionOk="0">
                    <a:moveTo>
                      <a:pt x="535" y="1382"/>
                    </a:moveTo>
                    <a:lnTo>
                      <a:pt x="129" y="1386"/>
                    </a:lnTo>
                    <a:lnTo>
                      <a:pt x="144" y="1070"/>
                    </a:lnTo>
                    <a:lnTo>
                      <a:pt x="0" y="978"/>
                    </a:lnTo>
                    <a:lnTo>
                      <a:pt x="0" y="177"/>
                    </a:lnTo>
                    <a:lnTo>
                      <a:pt x="655" y="0"/>
                    </a:lnTo>
                    <a:lnTo>
                      <a:pt x="605" y="6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36"/>
              <p:cNvSpPr/>
              <p:nvPr/>
            </p:nvSpPr>
            <p:spPr>
              <a:xfrm>
                <a:off x="1610897" y="6120852"/>
                <a:ext cx="245117" cy="70024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297" extrusionOk="0">
                    <a:moveTo>
                      <a:pt x="444" y="75"/>
                    </a:moveTo>
                    <a:lnTo>
                      <a:pt x="453" y="1241"/>
                    </a:lnTo>
                    <a:lnTo>
                      <a:pt x="1" y="129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43" name="Google Shape;2243;p36"/>
              <p:cNvGrpSpPr/>
              <p:nvPr/>
            </p:nvGrpSpPr>
            <p:grpSpPr>
              <a:xfrm>
                <a:off x="1789066" y="6160804"/>
                <a:ext cx="305586" cy="761255"/>
                <a:chOff x="1789066" y="6160804"/>
                <a:chExt cx="305586" cy="761255"/>
              </a:xfrm>
            </p:grpSpPr>
            <p:sp>
              <p:nvSpPr>
                <p:cNvPr id="2244" name="Google Shape;2244;p36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36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46" name="Google Shape;2246;p36"/>
              <p:cNvGrpSpPr/>
              <p:nvPr/>
            </p:nvGrpSpPr>
            <p:grpSpPr>
              <a:xfrm>
                <a:off x="1423010" y="6120852"/>
                <a:ext cx="262934" cy="700247"/>
                <a:chOff x="1423010" y="6120852"/>
                <a:chExt cx="262934" cy="700247"/>
              </a:xfrm>
            </p:grpSpPr>
            <p:sp>
              <p:nvSpPr>
                <p:cNvPr id="2247" name="Google Shape;2247;p36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36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49" name="Google Shape;2249;p36"/>
              <p:cNvSpPr/>
              <p:nvPr/>
            </p:nvSpPr>
            <p:spPr>
              <a:xfrm>
                <a:off x="2550332" y="5956723"/>
                <a:ext cx="192746" cy="15063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79" extrusionOk="0">
                    <a:moveTo>
                      <a:pt x="274" y="1"/>
                    </a:moveTo>
                    <a:lnTo>
                      <a:pt x="357" y="278"/>
                    </a:ln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0" name="Google Shape;2250;p36"/>
              <p:cNvGrpSpPr/>
              <p:nvPr/>
            </p:nvGrpSpPr>
            <p:grpSpPr>
              <a:xfrm>
                <a:off x="2246365" y="6067402"/>
                <a:ext cx="369295" cy="882193"/>
                <a:chOff x="2246365" y="6067402"/>
                <a:chExt cx="369295" cy="882193"/>
              </a:xfrm>
            </p:grpSpPr>
            <p:sp>
              <p:nvSpPr>
                <p:cNvPr id="2251" name="Google Shape;2251;p36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" name="Google Shape;2252;p36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53" name="Google Shape;2253;p36"/>
              <p:cNvSpPr/>
              <p:nvPr/>
            </p:nvSpPr>
            <p:spPr>
              <a:xfrm>
                <a:off x="2471506" y="6098176"/>
                <a:ext cx="299647" cy="8514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77" extrusionOk="0">
                    <a:moveTo>
                      <a:pt x="555" y="1"/>
                    </a:moveTo>
                    <a:lnTo>
                      <a:pt x="55" y="145"/>
                    </a:lnTo>
                    <a:lnTo>
                      <a:pt x="1" y="561"/>
                    </a:lnTo>
                    <a:lnTo>
                      <a:pt x="133" y="1056"/>
                    </a:lnTo>
                    <a:lnTo>
                      <a:pt x="259" y="1577"/>
                    </a:lnTo>
                    <a:lnTo>
                      <a:pt x="486" y="1421"/>
                    </a:lnTo>
                    <a:lnTo>
                      <a:pt x="551" y="9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36"/>
              <p:cNvSpPr/>
              <p:nvPr/>
            </p:nvSpPr>
            <p:spPr>
              <a:xfrm>
                <a:off x="2650754" y="6098176"/>
                <a:ext cx="263474" cy="76611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419" extrusionOk="0">
                    <a:moveTo>
                      <a:pt x="392" y="1354"/>
                    </a:moveTo>
                    <a:lnTo>
                      <a:pt x="154" y="1419"/>
                    </a:lnTo>
                    <a:lnTo>
                      <a:pt x="209" y="989"/>
                    </a:lnTo>
                    <a:lnTo>
                      <a:pt x="0" y="451"/>
                    </a:lnTo>
                    <a:lnTo>
                      <a:pt x="223" y="1"/>
                    </a:lnTo>
                    <a:lnTo>
                      <a:pt x="228" y="453"/>
                    </a:lnTo>
                    <a:lnTo>
                      <a:pt x="487" y="64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5" name="Google Shape;2255;p36"/>
              <p:cNvGrpSpPr/>
              <p:nvPr/>
            </p:nvGrpSpPr>
            <p:grpSpPr>
              <a:xfrm>
                <a:off x="1608198" y="5733745"/>
                <a:ext cx="1162955" cy="817405"/>
                <a:chOff x="1608198" y="5733745"/>
                <a:chExt cx="1162955" cy="817405"/>
              </a:xfrm>
            </p:grpSpPr>
            <p:sp>
              <p:nvSpPr>
                <p:cNvPr id="2256" name="Google Shape;2256;p36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7" name="Google Shape;2257;p36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58" name="Google Shape;2258;p36"/>
              <p:cNvGrpSpPr/>
              <p:nvPr/>
            </p:nvGrpSpPr>
            <p:grpSpPr>
              <a:xfrm>
                <a:off x="1423010" y="5945925"/>
                <a:ext cx="271572" cy="786631"/>
                <a:chOff x="1423010" y="5945925"/>
                <a:chExt cx="271572" cy="786631"/>
              </a:xfrm>
            </p:grpSpPr>
            <p:sp>
              <p:nvSpPr>
                <p:cNvPr id="2259" name="Google Shape;2259;p36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36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61" name="Google Shape;2261;p36"/>
              <p:cNvSpPr/>
              <p:nvPr/>
            </p:nvSpPr>
            <p:spPr>
              <a:xfrm>
                <a:off x="2246365" y="6471785"/>
                <a:ext cx="245657" cy="52748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77" extrusionOk="0">
                    <a:moveTo>
                      <a:pt x="70" y="147"/>
                    </a:moveTo>
                    <a:lnTo>
                      <a:pt x="0" y="830"/>
                    </a:lnTo>
                    <a:lnTo>
                      <a:pt x="196" y="977"/>
                    </a:lnTo>
                    <a:lnTo>
                      <a:pt x="455" y="966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62" name="Google Shape;2262;p36"/>
              <p:cNvGrpSpPr/>
              <p:nvPr/>
            </p:nvGrpSpPr>
            <p:grpSpPr>
              <a:xfrm>
                <a:off x="2246365" y="6550610"/>
                <a:ext cx="105821" cy="448655"/>
                <a:chOff x="2246365" y="6550610"/>
                <a:chExt cx="105821" cy="448655"/>
              </a:xfrm>
            </p:grpSpPr>
            <p:sp>
              <p:nvSpPr>
                <p:cNvPr id="2263" name="Google Shape;2263;p36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36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C6B0852F-F32B-9AC8-8F68-479741BD0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6356" y="423753"/>
            <a:ext cx="4325466" cy="44696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308" name="Google Shape;3308;p38"/>
          <p:cNvGrpSpPr/>
          <p:nvPr/>
        </p:nvGrpSpPr>
        <p:grpSpPr>
          <a:xfrm flipH="1">
            <a:off x="-365166" y="726470"/>
            <a:ext cx="2274364" cy="1549782"/>
            <a:chOff x="6312975" y="3106046"/>
            <a:chExt cx="3638400" cy="2479255"/>
          </a:xfrm>
        </p:grpSpPr>
        <p:sp>
          <p:nvSpPr>
            <p:cNvPr id="3309" name="Google Shape;3309;p38"/>
            <p:cNvSpPr/>
            <p:nvPr/>
          </p:nvSpPr>
          <p:spPr>
            <a:xfrm rot="567">
              <a:off x="6312975" y="4608801"/>
              <a:ext cx="3638400" cy="9762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10" name="Google Shape;3310;p38"/>
            <p:cNvGrpSpPr/>
            <p:nvPr/>
          </p:nvGrpSpPr>
          <p:grpSpPr>
            <a:xfrm>
              <a:off x="6806474" y="3655957"/>
              <a:ext cx="2942098" cy="1755213"/>
              <a:chOff x="6945179" y="6413574"/>
              <a:chExt cx="3043444" cy="1815675"/>
            </a:xfrm>
          </p:grpSpPr>
          <p:grpSp>
            <p:nvGrpSpPr>
              <p:cNvPr id="3311" name="Google Shape;3311;p38"/>
              <p:cNvGrpSpPr/>
              <p:nvPr/>
            </p:nvGrpSpPr>
            <p:grpSpPr>
              <a:xfrm>
                <a:off x="8557875" y="6991265"/>
                <a:ext cx="460539" cy="1058199"/>
                <a:chOff x="8557875" y="6991265"/>
                <a:chExt cx="460539" cy="1058199"/>
              </a:xfrm>
            </p:grpSpPr>
            <p:sp>
              <p:nvSpPr>
                <p:cNvPr id="3312" name="Google Shape;3312;p38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3" name="Google Shape;3313;p38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14" name="Google Shape;3314;p38"/>
              <p:cNvGrpSpPr/>
              <p:nvPr/>
            </p:nvGrpSpPr>
            <p:grpSpPr>
              <a:xfrm>
                <a:off x="8081679" y="6722396"/>
                <a:ext cx="577158" cy="1303313"/>
                <a:chOff x="8081679" y="6722396"/>
                <a:chExt cx="577158" cy="1303313"/>
              </a:xfrm>
            </p:grpSpPr>
            <p:sp>
              <p:nvSpPr>
                <p:cNvPr id="3315" name="Google Shape;3315;p38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6" name="Google Shape;3316;p38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17" name="Google Shape;3317;p38"/>
              <p:cNvSpPr/>
              <p:nvPr/>
            </p:nvSpPr>
            <p:spPr>
              <a:xfrm>
                <a:off x="7396540" y="6674885"/>
                <a:ext cx="488614" cy="1146202"/>
              </a:xfrm>
              <a:custGeom>
                <a:avLst/>
                <a:gdLst/>
                <a:ahLst/>
                <a:cxnLst/>
                <a:rect l="l" t="t" r="r" b="b"/>
                <a:pathLst>
                  <a:path w="905" h="2123" extrusionOk="0">
                    <a:moveTo>
                      <a:pt x="0" y="1771"/>
                    </a:moveTo>
                    <a:lnTo>
                      <a:pt x="401" y="2122"/>
                    </a:lnTo>
                    <a:lnTo>
                      <a:pt x="904" y="0"/>
                    </a:lnTo>
                    <a:lnTo>
                      <a:pt x="716" y="391"/>
                    </a:lnTo>
                    <a:lnTo>
                      <a:pt x="529" y="459"/>
                    </a:lnTo>
                    <a:lnTo>
                      <a:pt x="489" y="867"/>
                    </a:lnTo>
                    <a:lnTo>
                      <a:pt x="308" y="99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18" name="Google Shape;3318;p38"/>
              <p:cNvGrpSpPr/>
              <p:nvPr/>
            </p:nvGrpSpPr>
            <p:grpSpPr>
              <a:xfrm>
                <a:off x="7613042" y="6674885"/>
                <a:ext cx="378473" cy="1215849"/>
                <a:chOff x="7613042" y="6674885"/>
                <a:chExt cx="378473" cy="1215849"/>
              </a:xfrm>
            </p:grpSpPr>
            <p:sp>
              <p:nvSpPr>
                <p:cNvPr id="3319" name="Google Shape;3319;p38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0" name="Google Shape;3320;p38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21" name="Google Shape;3321;p38"/>
              <p:cNvGrpSpPr/>
              <p:nvPr/>
            </p:nvGrpSpPr>
            <p:grpSpPr>
              <a:xfrm>
                <a:off x="9160949" y="7066850"/>
                <a:ext cx="341760" cy="968036"/>
                <a:chOff x="9160949" y="7066850"/>
                <a:chExt cx="341760" cy="968036"/>
              </a:xfrm>
            </p:grpSpPr>
            <p:sp>
              <p:nvSpPr>
                <p:cNvPr id="3322" name="Google Shape;3322;p38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3" name="Google Shape;3323;p38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24" name="Google Shape;3324;p38"/>
              <p:cNvSpPr/>
              <p:nvPr/>
            </p:nvSpPr>
            <p:spPr>
              <a:xfrm>
                <a:off x="8878579" y="7066850"/>
                <a:ext cx="375234" cy="982613"/>
              </a:xfrm>
              <a:custGeom>
                <a:avLst/>
                <a:gdLst/>
                <a:ahLst/>
                <a:cxnLst/>
                <a:rect l="l" t="t" r="r" b="b"/>
                <a:pathLst>
                  <a:path w="695" h="1820" extrusionOk="0">
                    <a:moveTo>
                      <a:pt x="79" y="1820"/>
                    </a:moveTo>
                    <a:lnTo>
                      <a:pt x="523" y="1576"/>
                    </a:lnTo>
                    <a:lnTo>
                      <a:pt x="695" y="789"/>
                    </a:lnTo>
                    <a:lnTo>
                      <a:pt x="653" y="0"/>
                    </a:lnTo>
                    <a:lnTo>
                      <a:pt x="259" y="112"/>
                    </a:lnTo>
                    <a:lnTo>
                      <a:pt x="259" y="547"/>
                    </a:lnTo>
                    <a:lnTo>
                      <a:pt x="1" y="821"/>
                    </a:lnTo>
                    <a:lnTo>
                      <a:pt x="135" y="12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38"/>
              <p:cNvSpPr/>
              <p:nvPr/>
            </p:nvSpPr>
            <p:spPr>
              <a:xfrm>
                <a:off x="9386090" y="6815258"/>
                <a:ext cx="602534" cy="1153761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137" extrusionOk="0">
                    <a:moveTo>
                      <a:pt x="702" y="2136"/>
                    </a:moveTo>
                    <a:lnTo>
                      <a:pt x="1116" y="1529"/>
                    </a:lnTo>
                    <a:lnTo>
                      <a:pt x="834" y="54"/>
                    </a:lnTo>
                    <a:lnTo>
                      <a:pt x="425" y="189"/>
                    </a:lnTo>
                    <a:lnTo>
                      <a:pt x="222" y="1"/>
                    </a:lnTo>
                    <a:lnTo>
                      <a:pt x="1" y="64"/>
                    </a:lnTo>
                    <a:lnTo>
                      <a:pt x="157" y="437"/>
                    </a:lnTo>
                    <a:lnTo>
                      <a:pt x="72" y="764"/>
                    </a:lnTo>
                    <a:lnTo>
                      <a:pt x="331" y="193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26" name="Google Shape;3326;p38"/>
              <p:cNvGrpSpPr/>
              <p:nvPr/>
            </p:nvGrpSpPr>
            <p:grpSpPr>
              <a:xfrm>
                <a:off x="9362874" y="7050653"/>
                <a:ext cx="402769" cy="984233"/>
                <a:chOff x="9362874" y="7050653"/>
                <a:chExt cx="402769" cy="984233"/>
              </a:xfrm>
            </p:grpSpPr>
            <p:sp>
              <p:nvSpPr>
                <p:cNvPr id="3327" name="Google Shape;3327;p38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8" name="Google Shape;3328;p38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29" name="Google Shape;3329;p38"/>
              <p:cNvGrpSpPr/>
              <p:nvPr/>
            </p:nvGrpSpPr>
            <p:grpSpPr>
              <a:xfrm>
                <a:off x="7884614" y="6413574"/>
                <a:ext cx="1951757" cy="799588"/>
                <a:chOff x="7884614" y="5118174"/>
                <a:chExt cx="1951757" cy="799588"/>
              </a:xfrm>
            </p:grpSpPr>
            <p:sp>
              <p:nvSpPr>
                <p:cNvPr id="3330" name="Google Shape;3330;p38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1" name="Google Shape;3331;p38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32" name="Google Shape;3332;p38"/>
              <p:cNvSpPr/>
              <p:nvPr/>
            </p:nvSpPr>
            <p:spPr>
              <a:xfrm>
                <a:off x="9017875" y="7066850"/>
                <a:ext cx="235938" cy="9016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670" extrusionOk="0">
                    <a:moveTo>
                      <a:pt x="1" y="112"/>
                    </a:moveTo>
                    <a:lnTo>
                      <a:pt x="298" y="533"/>
                    </a:lnTo>
                    <a:lnTo>
                      <a:pt x="146" y="485"/>
                    </a:lnTo>
                    <a:lnTo>
                      <a:pt x="252" y="986"/>
                    </a:lnTo>
                    <a:lnTo>
                      <a:pt x="74" y="1252"/>
                    </a:lnTo>
                    <a:lnTo>
                      <a:pt x="98" y="1669"/>
                    </a:lnTo>
                    <a:lnTo>
                      <a:pt x="265" y="1576"/>
                    </a:lnTo>
                    <a:lnTo>
                      <a:pt x="437" y="789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33" name="Google Shape;3333;p38"/>
              <p:cNvGrpSpPr/>
              <p:nvPr/>
            </p:nvGrpSpPr>
            <p:grpSpPr>
              <a:xfrm>
                <a:off x="7934825" y="6498338"/>
                <a:ext cx="126338" cy="152791"/>
                <a:chOff x="7934825" y="6498338"/>
                <a:chExt cx="126338" cy="152791"/>
              </a:xfrm>
            </p:grpSpPr>
            <p:sp>
              <p:nvSpPr>
                <p:cNvPr id="3334" name="Google Shape;3334;p38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5" name="Google Shape;3335;p38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36" name="Google Shape;3336;p38"/>
              <p:cNvSpPr/>
              <p:nvPr/>
            </p:nvSpPr>
            <p:spPr>
              <a:xfrm>
                <a:off x="8421279" y="6991265"/>
                <a:ext cx="298028" cy="103444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1916" extrusionOk="0">
                    <a:moveTo>
                      <a:pt x="193" y="250"/>
                    </a:moveTo>
                    <a:lnTo>
                      <a:pt x="179" y="677"/>
                    </a:lnTo>
                    <a:lnTo>
                      <a:pt x="43" y="622"/>
                    </a:lnTo>
                    <a:lnTo>
                      <a:pt x="164" y="1429"/>
                    </a:lnTo>
                    <a:lnTo>
                      <a:pt x="0" y="1613"/>
                    </a:lnTo>
                    <a:lnTo>
                      <a:pt x="201" y="1916"/>
                    </a:lnTo>
                    <a:lnTo>
                      <a:pt x="361" y="1831"/>
                    </a:lnTo>
                    <a:lnTo>
                      <a:pt x="551" y="734"/>
                    </a:lnTo>
                    <a:lnTo>
                      <a:pt x="454" y="1"/>
                    </a:lnTo>
                    <a:lnTo>
                      <a:pt x="294" y="1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37" name="Google Shape;3337;p38"/>
              <p:cNvGrpSpPr/>
              <p:nvPr/>
            </p:nvGrpSpPr>
            <p:grpSpPr>
              <a:xfrm>
                <a:off x="7879755" y="6849812"/>
                <a:ext cx="192206" cy="685670"/>
                <a:chOff x="7879755" y="6849812"/>
                <a:chExt cx="192206" cy="685670"/>
              </a:xfrm>
            </p:grpSpPr>
            <p:sp>
              <p:nvSpPr>
                <p:cNvPr id="3338" name="Google Shape;3338;p38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9" name="Google Shape;3339;p38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rgbClr val="000000">
                    <a:alpha val="391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40" name="Google Shape;3340;p38"/>
              <p:cNvSpPr/>
              <p:nvPr/>
            </p:nvSpPr>
            <p:spPr>
              <a:xfrm>
                <a:off x="9577756" y="7094925"/>
                <a:ext cx="295868" cy="59226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97" extrusionOk="0">
                    <a:moveTo>
                      <a:pt x="0" y="98"/>
                    </a:moveTo>
                    <a:lnTo>
                      <a:pt x="129" y="327"/>
                    </a:lnTo>
                    <a:lnTo>
                      <a:pt x="259" y="355"/>
                    </a:lnTo>
                    <a:lnTo>
                      <a:pt x="259" y="729"/>
                    </a:lnTo>
                    <a:lnTo>
                      <a:pt x="548" y="1096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41" name="Google Shape;3341;p38"/>
              <p:cNvGrpSpPr/>
              <p:nvPr/>
            </p:nvGrpSpPr>
            <p:grpSpPr>
              <a:xfrm>
                <a:off x="7550953" y="7304405"/>
                <a:ext cx="221361" cy="866535"/>
                <a:chOff x="7550953" y="7304405"/>
                <a:chExt cx="221361" cy="866535"/>
              </a:xfrm>
            </p:grpSpPr>
            <p:sp>
              <p:nvSpPr>
                <p:cNvPr id="3342" name="Google Shape;3342;p38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3" name="Google Shape;3343;p38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44" name="Google Shape;3344;p38"/>
              <p:cNvSpPr/>
              <p:nvPr/>
            </p:nvSpPr>
            <p:spPr>
              <a:xfrm>
                <a:off x="7865177" y="7257974"/>
                <a:ext cx="204624" cy="786091"/>
              </a:xfrm>
              <a:custGeom>
                <a:avLst/>
                <a:gdLst/>
                <a:ahLst/>
                <a:cxnLst/>
                <a:rect l="l" t="t" r="r" b="b"/>
                <a:pathLst>
                  <a:path w="379" h="1456" extrusionOk="0">
                    <a:moveTo>
                      <a:pt x="0" y="80"/>
                    </a:moveTo>
                    <a:lnTo>
                      <a:pt x="91" y="1456"/>
                    </a:lnTo>
                    <a:lnTo>
                      <a:pt x="378" y="1392"/>
                    </a:lnTo>
                    <a:lnTo>
                      <a:pt x="3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38"/>
              <p:cNvSpPr/>
              <p:nvPr/>
            </p:nvSpPr>
            <p:spPr>
              <a:xfrm>
                <a:off x="7631938" y="7301166"/>
                <a:ext cx="285610" cy="750458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390" extrusionOk="0">
                    <a:moveTo>
                      <a:pt x="145" y="1389"/>
                    </a:moveTo>
                    <a:lnTo>
                      <a:pt x="523" y="1376"/>
                    </a:lnTo>
                    <a:lnTo>
                      <a:pt x="528" y="616"/>
                    </a:lnTo>
                    <a:lnTo>
                      <a:pt x="432" y="0"/>
                    </a:lnTo>
                    <a:lnTo>
                      <a:pt x="0" y="200"/>
                    </a:lnTo>
                    <a:lnTo>
                      <a:pt x="158" y="672"/>
                    </a:lnTo>
                    <a:lnTo>
                      <a:pt x="133" y="102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46" name="Google Shape;3346;p38"/>
              <p:cNvGrpSpPr/>
              <p:nvPr/>
            </p:nvGrpSpPr>
            <p:grpSpPr>
              <a:xfrm>
                <a:off x="7998534" y="7032837"/>
                <a:ext cx="287229" cy="1032284"/>
                <a:chOff x="7998534" y="7032837"/>
                <a:chExt cx="287229" cy="1032284"/>
              </a:xfrm>
            </p:grpSpPr>
            <p:sp>
              <p:nvSpPr>
                <p:cNvPr id="3347" name="Google Shape;3347;p38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8" name="Google Shape;3348;p38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49" name="Google Shape;3349;p38"/>
              <p:cNvSpPr/>
              <p:nvPr/>
            </p:nvSpPr>
            <p:spPr>
              <a:xfrm>
                <a:off x="8005553" y="7257974"/>
                <a:ext cx="200845" cy="807147"/>
              </a:xfrm>
              <a:custGeom>
                <a:avLst/>
                <a:gdLst/>
                <a:ahLst/>
                <a:cxnLst/>
                <a:rect l="l" t="t" r="r" b="b"/>
                <a:pathLst>
                  <a:path w="372" h="1495" extrusionOk="0">
                    <a:moveTo>
                      <a:pt x="118" y="1392"/>
                    </a:moveTo>
                    <a:lnTo>
                      <a:pt x="372" y="1495"/>
                    </a:lnTo>
                    <a:lnTo>
                      <a:pt x="300" y="771"/>
                    </a:lnTo>
                    <a:lnTo>
                      <a:pt x="97" y="273"/>
                    </a:lnTo>
                    <a:lnTo>
                      <a:pt x="83" y="1"/>
                    </a:lnTo>
                    <a:lnTo>
                      <a:pt x="1" y="44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50" name="Google Shape;3350;p38"/>
              <p:cNvGrpSpPr/>
              <p:nvPr/>
            </p:nvGrpSpPr>
            <p:grpSpPr>
              <a:xfrm>
                <a:off x="7101752" y="7081428"/>
                <a:ext cx="254295" cy="143613"/>
                <a:chOff x="7101752" y="7081428"/>
                <a:chExt cx="254295" cy="143613"/>
              </a:xfrm>
            </p:grpSpPr>
            <p:sp>
              <p:nvSpPr>
                <p:cNvPr id="3351" name="Google Shape;3351;p38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2" name="Google Shape;3352;p38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53" name="Google Shape;3353;p38"/>
              <p:cNvGrpSpPr/>
              <p:nvPr/>
            </p:nvGrpSpPr>
            <p:grpSpPr>
              <a:xfrm>
                <a:off x="7018066" y="7234219"/>
                <a:ext cx="314765" cy="995031"/>
                <a:chOff x="7018066" y="7234219"/>
                <a:chExt cx="314765" cy="995031"/>
              </a:xfrm>
            </p:grpSpPr>
            <p:sp>
              <p:nvSpPr>
                <p:cNvPr id="3354" name="Google Shape;3354;p38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5" name="Google Shape;3355;p38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56" name="Google Shape;3356;p38"/>
              <p:cNvGrpSpPr/>
              <p:nvPr/>
            </p:nvGrpSpPr>
            <p:grpSpPr>
              <a:xfrm>
                <a:off x="6945179" y="7234219"/>
                <a:ext cx="233239" cy="923765"/>
                <a:chOff x="6945179" y="7234219"/>
                <a:chExt cx="233239" cy="923765"/>
              </a:xfrm>
            </p:grpSpPr>
            <p:sp>
              <p:nvSpPr>
                <p:cNvPr id="3357" name="Google Shape;3357;p38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8" name="Google Shape;3358;p38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59" name="Google Shape;3359;p38"/>
              <p:cNvGrpSpPr/>
              <p:nvPr/>
            </p:nvGrpSpPr>
            <p:grpSpPr>
              <a:xfrm>
                <a:off x="7075836" y="6849812"/>
                <a:ext cx="1164575" cy="604145"/>
                <a:chOff x="7075836" y="5554412"/>
                <a:chExt cx="1164575" cy="604145"/>
              </a:xfrm>
            </p:grpSpPr>
            <p:sp>
              <p:nvSpPr>
                <p:cNvPr id="3360" name="Google Shape;3360;p38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1" name="Google Shape;3361;p38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62" name="Google Shape;3362;p38"/>
              <p:cNvSpPr/>
              <p:nvPr/>
            </p:nvSpPr>
            <p:spPr>
              <a:xfrm>
                <a:off x="8218275" y="7491210"/>
                <a:ext cx="88544" cy="88543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64" extrusionOk="0">
                    <a:moveTo>
                      <a:pt x="65" y="1"/>
                    </a:moveTo>
                    <a:lnTo>
                      <a:pt x="0" y="164"/>
                    </a:lnTo>
                    <a:lnTo>
                      <a:pt x="163" y="75"/>
                    </a:lnTo>
                    <a:close/>
                  </a:path>
                </a:pathLst>
              </a:custGeom>
              <a:solidFill>
                <a:srgbClr val="808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38"/>
              <p:cNvSpPr/>
              <p:nvPr/>
            </p:nvSpPr>
            <p:spPr>
              <a:xfrm>
                <a:off x="7196775" y="7229360"/>
                <a:ext cx="373074" cy="99989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852" extrusionOk="0">
                    <a:moveTo>
                      <a:pt x="0" y="1852"/>
                    </a:moveTo>
                    <a:lnTo>
                      <a:pt x="607" y="1642"/>
                    </a:lnTo>
                    <a:lnTo>
                      <a:pt x="691" y="396"/>
                    </a:lnTo>
                    <a:lnTo>
                      <a:pt x="665" y="0"/>
                    </a:lnTo>
                    <a:lnTo>
                      <a:pt x="191" y="78"/>
                    </a:lnTo>
                    <a:lnTo>
                      <a:pt x="244" y="5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64" name="Google Shape;3364;p38"/>
              <p:cNvGrpSpPr/>
              <p:nvPr/>
            </p:nvGrpSpPr>
            <p:grpSpPr>
              <a:xfrm>
                <a:off x="7523957" y="7229360"/>
                <a:ext cx="139835" cy="941581"/>
                <a:chOff x="7523957" y="7229360"/>
                <a:chExt cx="139835" cy="941581"/>
              </a:xfrm>
            </p:grpSpPr>
            <p:sp>
              <p:nvSpPr>
                <p:cNvPr id="3365" name="Google Shape;3365;p38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6" name="Google Shape;3366;p38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67" name="Google Shape;3367;p38"/>
            <p:cNvGrpSpPr/>
            <p:nvPr/>
          </p:nvGrpSpPr>
          <p:grpSpPr>
            <a:xfrm>
              <a:off x="7782525" y="3106046"/>
              <a:ext cx="1538116" cy="1082460"/>
              <a:chOff x="3783535" y="6828906"/>
              <a:chExt cx="1591100" cy="1119747"/>
            </a:xfrm>
          </p:grpSpPr>
          <p:grpSp>
            <p:nvGrpSpPr>
              <p:cNvPr id="3368" name="Google Shape;3368;p38"/>
              <p:cNvGrpSpPr/>
              <p:nvPr/>
            </p:nvGrpSpPr>
            <p:grpSpPr>
              <a:xfrm>
                <a:off x="4167948" y="7259744"/>
                <a:ext cx="570140" cy="638699"/>
                <a:chOff x="4167948" y="7259744"/>
                <a:chExt cx="570140" cy="638699"/>
              </a:xfrm>
            </p:grpSpPr>
            <p:sp>
              <p:nvSpPr>
                <p:cNvPr id="3369" name="Google Shape;3369;p38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0" name="Google Shape;3370;p38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71" name="Google Shape;3371;p38"/>
              <p:cNvGrpSpPr/>
              <p:nvPr/>
            </p:nvGrpSpPr>
            <p:grpSpPr>
              <a:xfrm>
                <a:off x="4836890" y="7262984"/>
                <a:ext cx="237558" cy="490227"/>
                <a:chOff x="4836890" y="7262984"/>
                <a:chExt cx="237558" cy="490227"/>
              </a:xfrm>
            </p:grpSpPr>
            <p:sp>
              <p:nvSpPr>
                <p:cNvPr id="3372" name="Google Shape;3372;p38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3" name="Google Shape;3373;p38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74" name="Google Shape;3374;p38"/>
              <p:cNvSpPr/>
              <p:nvPr/>
            </p:nvSpPr>
            <p:spPr>
              <a:xfrm>
                <a:off x="4659261" y="7262984"/>
                <a:ext cx="242957" cy="635459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177" extrusionOk="0">
                    <a:moveTo>
                      <a:pt x="80" y="1176"/>
                    </a:moveTo>
                    <a:lnTo>
                      <a:pt x="329" y="865"/>
                    </a:lnTo>
                    <a:lnTo>
                      <a:pt x="450" y="421"/>
                    </a:lnTo>
                    <a:lnTo>
                      <a:pt x="420" y="0"/>
                    </a:lnTo>
                    <a:lnTo>
                      <a:pt x="145" y="141"/>
                    </a:lnTo>
                    <a:lnTo>
                      <a:pt x="29" y="4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38"/>
              <p:cNvSpPr/>
              <p:nvPr/>
            </p:nvSpPr>
            <p:spPr>
              <a:xfrm>
                <a:off x="4994002" y="7095615"/>
                <a:ext cx="380633" cy="591188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95" extrusionOk="0">
                    <a:moveTo>
                      <a:pt x="488" y="1094"/>
                    </a:moveTo>
                    <a:lnTo>
                      <a:pt x="704" y="1015"/>
                    </a:lnTo>
                    <a:lnTo>
                      <a:pt x="296" y="78"/>
                    </a:lnTo>
                    <a:lnTo>
                      <a:pt x="153" y="0"/>
                    </a:lnTo>
                    <a:lnTo>
                      <a:pt x="0" y="60"/>
                    </a:lnTo>
                    <a:lnTo>
                      <a:pt x="109" y="244"/>
                    </a:lnTo>
                    <a:lnTo>
                      <a:pt x="49" y="428"/>
                    </a:lnTo>
                    <a:lnTo>
                      <a:pt x="230" y="102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38"/>
              <p:cNvSpPr/>
              <p:nvPr/>
            </p:nvSpPr>
            <p:spPr>
              <a:xfrm>
                <a:off x="4976725" y="7227350"/>
                <a:ext cx="281291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974" extrusionOk="0">
                    <a:moveTo>
                      <a:pt x="180" y="973"/>
                    </a:moveTo>
                    <a:lnTo>
                      <a:pt x="520" y="850"/>
                    </a:lnTo>
                    <a:lnTo>
                      <a:pt x="356" y="302"/>
                    </a:lnTo>
                    <a:lnTo>
                      <a:pt x="155" y="189"/>
                    </a:lnTo>
                    <a:lnTo>
                      <a:pt x="141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38"/>
              <p:cNvSpPr/>
              <p:nvPr/>
            </p:nvSpPr>
            <p:spPr>
              <a:xfrm>
                <a:off x="4235436" y="7259204"/>
                <a:ext cx="329342" cy="688369"/>
              </a:xfrm>
              <a:custGeom>
                <a:avLst/>
                <a:gdLst/>
                <a:ahLst/>
                <a:cxnLst/>
                <a:rect l="l" t="t" r="r" b="b"/>
                <a:pathLst>
                  <a:path w="610" h="1275" extrusionOk="0">
                    <a:moveTo>
                      <a:pt x="610" y="47"/>
                    </a:moveTo>
                    <a:lnTo>
                      <a:pt x="494" y="528"/>
                    </a:lnTo>
                    <a:lnTo>
                      <a:pt x="584" y="486"/>
                    </a:lnTo>
                    <a:lnTo>
                      <a:pt x="534" y="871"/>
                    </a:lnTo>
                    <a:lnTo>
                      <a:pt x="581" y="1053"/>
                    </a:lnTo>
                    <a:lnTo>
                      <a:pt x="411" y="1275"/>
                    </a:lnTo>
                    <a:cubicBezTo>
                      <a:pt x="0" y="775"/>
                      <a:pt x="259" y="51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38"/>
              <p:cNvSpPr/>
              <p:nvPr/>
            </p:nvSpPr>
            <p:spPr>
              <a:xfrm>
                <a:off x="4085882" y="7186318"/>
                <a:ext cx="401689" cy="76233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12" extrusionOk="0">
                    <a:moveTo>
                      <a:pt x="0" y="1335"/>
                    </a:moveTo>
                    <a:lnTo>
                      <a:pt x="688" y="1411"/>
                    </a:lnTo>
                    <a:lnTo>
                      <a:pt x="614" y="706"/>
                    </a:lnTo>
                    <a:lnTo>
                      <a:pt x="743" y="136"/>
                    </a:lnTo>
                    <a:lnTo>
                      <a:pt x="290" y="1"/>
                    </a:lnTo>
                    <a:lnTo>
                      <a:pt x="25" y="6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79" name="Google Shape;3379;p38"/>
              <p:cNvGrpSpPr/>
              <p:nvPr/>
            </p:nvGrpSpPr>
            <p:grpSpPr>
              <a:xfrm>
                <a:off x="3883958" y="7186318"/>
                <a:ext cx="358497" cy="720763"/>
                <a:chOff x="3883958" y="7186318"/>
                <a:chExt cx="358497" cy="720763"/>
              </a:xfrm>
            </p:grpSpPr>
            <p:sp>
              <p:nvSpPr>
                <p:cNvPr id="3380" name="Google Shape;3380;p38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1" name="Google Shape;3381;p38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82" name="Google Shape;3382;p38"/>
              <p:cNvGrpSpPr/>
              <p:nvPr/>
            </p:nvGrpSpPr>
            <p:grpSpPr>
              <a:xfrm>
                <a:off x="3783535" y="7210614"/>
                <a:ext cx="282370" cy="646257"/>
                <a:chOff x="3783535" y="7210614"/>
                <a:chExt cx="282370" cy="646257"/>
              </a:xfrm>
            </p:grpSpPr>
            <p:sp>
              <p:nvSpPr>
                <p:cNvPr id="3383" name="Google Shape;3383;p38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4" name="Google Shape;3384;p38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85" name="Google Shape;3385;p38"/>
              <p:cNvGrpSpPr/>
              <p:nvPr/>
            </p:nvGrpSpPr>
            <p:grpSpPr>
              <a:xfrm>
                <a:off x="3948746" y="6828906"/>
                <a:ext cx="1128401" cy="510203"/>
                <a:chOff x="3948746" y="6828906"/>
                <a:chExt cx="1128401" cy="510203"/>
              </a:xfrm>
            </p:grpSpPr>
            <p:sp>
              <p:nvSpPr>
                <p:cNvPr id="3386" name="Google Shape;3386;p38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7" name="Google Shape;3387;p38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129" name="Google Shape;3129;p38"/>
          <p:cNvGrpSpPr/>
          <p:nvPr/>
        </p:nvGrpSpPr>
        <p:grpSpPr>
          <a:xfrm>
            <a:off x="3288280" y="82246"/>
            <a:ext cx="1090005" cy="1997629"/>
            <a:chOff x="7883894" y="328788"/>
            <a:chExt cx="1090005" cy="1997629"/>
          </a:xfrm>
        </p:grpSpPr>
        <p:sp>
          <p:nvSpPr>
            <p:cNvPr id="3130" name="Google Shape;3130;p38"/>
            <p:cNvSpPr/>
            <p:nvPr/>
          </p:nvSpPr>
          <p:spPr>
            <a:xfrm>
              <a:off x="8101212" y="1909389"/>
              <a:ext cx="655367" cy="417028"/>
            </a:xfrm>
            <a:custGeom>
              <a:avLst/>
              <a:gdLst/>
              <a:ahLst/>
              <a:cxnLst/>
              <a:rect l="l" t="t" r="r" b="b"/>
              <a:pathLst>
                <a:path w="2494" h="1587" extrusionOk="0">
                  <a:moveTo>
                    <a:pt x="1247" y="0"/>
                  </a:moveTo>
                  <a:cubicBezTo>
                    <a:pt x="558" y="0"/>
                    <a:pt x="1" y="355"/>
                    <a:pt x="1" y="793"/>
                  </a:cubicBezTo>
                  <a:cubicBezTo>
                    <a:pt x="1" y="1231"/>
                    <a:pt x="558" y="1586"/>
                    <a:pt x="1247" y="1586"/>
                  </a:cubicBezTo>
                  <a:cubicBezTo>
                    <a:pt x="1936" y="1586"/>
                    <a:pt x="2494" y="1231"/>
                    <a:pt x="2494" y="793"/>
                  </a:cubicBezTo>
                  <a:cubicBezTo>
                    <a:pt x="2494" y="355"/>
                    <a:pt x="1936" y="0"/>
                    <a:pt x="12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31" name="Google Shape;3131;p38"/>
            <p:cNvGrpSpPr/>
            <p:nvPr/>
          </p:nvGrpSpPr>
          <p:grpSpPr>
            <a:xfrm>
              <a:off x="7883894" y="328788"/>
              <a:ext cx="1090005" cy="1997627"/>
              <a:chOff x="-2005242" y="1526022"/>
              <a:chExt cx="1446397" cy="2650779"/>
            </a:xfrm>
          </p:grpSpPr>
          <p:sp>
            <p:nvSpPr>
              <p:cNvPr id="3132" name="Google Shape;3132;p38"/>
              <p:cNvSpPr/>
              <p:nvPr/>
            </p:nvSpPr>
            <p:spPr>
              <a:xfrm>
                <a:off x="-1716869" y="3623422"/>
                <a:ext cx="869652" cy="553379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1587" extrusionOk="0">
                    <a:moveTo>
                      <a:pt x="1247" y="0"/>
                    </a:moveTo>
                    <a:cubicBezTo>
                      <a:pt x="558" y="0"/>
                      <a:pt x="1" y="355"/>
                      <a:pt x="1" y="793"/>
                    </a:cubicBezTo>
                    <a:cubicBezTo>
                      <a:pt x="1" y="1231"/>
                      <a:pt x="558" y="1586"/>
                      <a:pt x="1247" y="1586"/>
                    </a:cubicBezTo>
                    <a:cubicBezTo>
                      <a:pt x="1936" y="1586"/>
                      <a:pt x="2494" y="1231"/>
                      <a:pt x="2494" y="793"/>
                    </a:cubicBezTo>
                    <a:cubicBezTo>
                      <a:pt x="2494" y="355"/>
                      <a:pt x="1936" y="0"/>
                      <a:pt x="1247" y="0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38"/>
              <p:cNvSpPr/>
              <p:nvPr/>
            </p:nvSpPr>
            <p:spPr>
              <a:xfrm>
                <a:off x="-1354224" y="2877215"/>
                <a:ext cx="143663" cy="105131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3015" extrusionOk="0">
                    <a:moveTo>
                      <a:pt x="2" y="2896"/>
                    </a:moveTo>
                    <a:lnTo>
                      <a:pt x="2" y="2894"/>
                    </a:lnTo>
                    <a:lnTo>
                      <a:pt x="2" y="2889"/>
                    </a:lnTo>
                    <a:cubicBezTo>
                      <a:pt x="59" y="2270"/>
                      <a:pt x="54" y="763"/>
                      <a:pt x="110" y="143"/>
                    </a:cubicBezTo>
                    <a:cubicBezTo>
                      <a:pt x="123" y="0"/>
                      <a:pt x="231" y="271"/>
                      <a:pt x="245" y="128"/>
                    </a:cubicBezTo>
                    <a:cubicBezTo>
                      <a:pt x="311" y="890"/>
                      <a:pt x="345" y="2127"/>
                      <a:pt x="411" y="2889"/>
                    </a:cubicBezTo>
                    <a:lnTo>
                      <a:pt x="411" y="2890"/>
                    </a:lnTo>
                    <a:lnTo>
                      <a:pt x="411" y="2896"/>
                    </a:lnTo>
                    <a:lnTo>
                      <a:pt x="411" y="2902"/>
                    </a:lnTo>
                    <a:lnTo>
                      <a:pt x="409" y="2909"/>
                    </a:lnTo>
                    <a:lnTo>
                      <a:pt x="408" y="2914"/>
                    </a:lnTo>
                    <a:lnTo>
                      <a:pt x="406" y="2920"/>
                    </a:lnTo>
                    <a:lnTo>
                      <a:pt x="403" y="2925"/>
                    </a:lnTo>
                    <a:lnTo>
                      <a:pt x="399" y="2932"/>
                    </a:lnTo>
                    <a:lnTo>
                      <a:pt x="397" y="2937"/>
                    </a:lnTo>
                    <a:lnTo>
                      <a:pt x="391" y="2943"/>
                    </a:lnTo>
                    <a:lnTo>
                      <a:pt x="387" y="2948"/>
                    </a:lnTo>
                    <a:lnTo>
                      <a:pt x="382" y="2954"/>
                    </a:lnTo>
                    <a:lnTo>
                      <a:pt x="378" y="2958"/>
                    </a:lnTo>
                    <a:lnTo>
                      <a:pt x="371" y="2965"/>
                    </a:lnTo>
                    <a:lnTo>
                      <a:pt x="367" y="2969"/>
                    </a:lnTo>
                    <a:lnTo>
                      <a:pt x="352" y="2978"/>
                    </a:lnTo>
                    <a:lnTo>
                      <a:pt x="335" y="2987"/>
                    </a:lnTo>
                    <a:lnTo>
                      <a:pt x="334" y="2988"/>
                    </a:lnTo>
                    <a:lnTo>
                      <a:pt x="330" y="2989"/>
                    </a:lnTo>
                    <a:lnTo>
                      <a:pt x="314" y="2997"/>
                    </a:lnTo>
                    <a:lnTo>
                      <a:pt x="311" y="2998"/>
                    </a:lnTo>
                    <a:lnTo>
                      <a:pt x="308" y="2999"/>
                    </a:lnTo>
                    <a:lnTo>
                      <a:pt x="297" y="3003"/>
                    </a:lnTo>
                    <a:lnTo>
                      <a:pt x="292" y="3004"/>
                    </a:lnTo>
                    <a:lnTo>
                      <a:pt x="289" y="3004"/>
                    </a:lnTo>
                    <a:lnTo>
                      <a:pt x="280" y="3007"/>
                    </a:lnTo>
                    <a:lnTo>
                      <a:pt x="274" y="3008"/>
                    </a:lnTo>
                    <a:lnTo>
                      <a:pt x="272" y="3008"/>
                    </a:lnTo>
                    <a:lnTo>
                      <a:pt x="262" y="3009"/>
                    </a:lnTo>
                    <a:lnTo>
                      <a:pt x="256" y="3010"/>
                    </a:lnTo>
                    <a:lnTo>
                      <a:pt x="252" y="3010"/>
                    </a:lnTo>
                    <a:lnTo>
                      <a:pt x="244" y="3012"/>
                    </a:lnTo>
                    <a:lnTo>
                      <a:pt x="239" y="3013"/>
                    </a:lnTo>
                    <a:lnTo>
                      <a:pt x="233" y="3013"/>
                    </a:lnTo>
                    <a:lnTo>
                      <a:pt x="226" y="3014"/>
                    </a:lnTo>
                    <a:lnTo>
                      <a:pt x="221" y="3014"/>
                    </a:lnTo>
                    <a:lnTo>
                      <a:pt x="215" y="3014"/>
                    </a:lnTo>
                    <a:lnTo>
                      <a:pt x="207" y="3014"/>
                    </a:lnTo>
                    <a:lnTo>
                      <a:pt x="202" y="3014"/>
                    </a:lnTo>
                    <a:lnTo>
                      <a:pt x="196" y="3014"/>
                    </a:lnTo>
                    <a:lnTo>
                      <a:pt x="187" y="3014"/>
                    </a:lnTo>
                    <a:lnTo>
                      <a:pt x="184" y="3014"/>
                    </a:lnTo>
                    <a:lnTo>
                      <a:pt x="179" y="3014"/>
                    </a:lnTo>
                    <a:lnTo>
                      <a:pt x="167" y="3013"/>
                    </a:lnTo>
                    <a:lnTo>
                      <a:pt x="163" y="3013"/>
                    </a:lnTo>
                    <a:lnTo>
                      <a:pt x="159" y="3013"/>
                    </a:lnTo>
                    <a:lnTo>
                      <a:pt x="141" y="3010"/>
                    </a:lnTo>
                    <a:lnTo>
                      <a:pt x="137" y="3009"/>
                    </a:lnTo>
                    <a:lnTo>
                      <a:pt x="135" y="3009"/>
                    </a:lnTo>
                    <a:lnTo>
                      <a:pt x="119" y="3005"/>
                    </a:lnTo>
                    <a:lnTo>
                      <a:pt x="115" y="3004"/>
                    </a:lnTo>
                    <a:lnTo>
                      <a:pt x="96" y="2998"/>
                    </a:lnTo>
                    <a:lnTo>
                      <a:pt x="87" y="2994"/>
                    </a:lnTo>
                    <a:lnTo>
                      <a:pt x="76" y="2989"/>
                    </a:lnTo>
                    <a:lnTo>
                      <a:pt x="65" y="2984"/>
                    </a:lnTo>
                    <a:lnTo>
                      <a:pt x="65" y="2984"/>
                    </a:lnTo>
                    <a:lnTo>
                      <a:pt x="50" y="2976"/>
                    </a:lnTo>
                    <a:lnTo>
                      <a:pt x="47" y="2976"/>
                    </a:lnTo>
                    <a:lnTo>
                      <a:pt x="44" y="2973"/>
                    </a:lnTo>
                    <a:lnTo>
                      <a:pt x="35" y="2967"/>
                    </a:lnTo>
                    <a:lnTo>
                      <a:pt x="34" y="2966"/>
                    </a:lnTo>
                    <a:lnTo>
                      <a:pt x="34" y="2966"/>
                    </a:lnTo>
                    <a:lnTo>
                      <a:pt x="32" y="2964"/>
                    </a:lnTo>
                    <a:lnTo>
                      <a:pt x="26" y="2957"/>
                    </a:lnTo>
                    <a:lnTo>
                      <a:pt x="24" y="2955"/>
                    </a:lnTo>
                    <a:lnTo>
                      <a:pt x="24" y="2955"/>
                    </a:lnTo>
                    <a:lnTo>
                      <a:pt x="22" y="2953"/>
                    </a:lnTo>
                    <a:lnTo>
                      <a:pt x="21" y="2952"/>
                    </a:lnTo>
                    <a:lnTo>
                      <a:pt x="20" y="2950"/>
                    </a:lnTo>
                    <a:lnTo>
                      <a:pt x="15" y="2945"/>
                    </a:lnTo>
                    <a:lnTo>
                      <a:pt x="14" y="2942"/>
                    </a:lnTo>
                    <a:lnTo>
                      <a:pt x="14" y="2941"/>
                    </a:lnTo>
                    <a:lnTo>
                      <a:pt x="13" y="2938"/>
                    </a:lnTo>
                    <a:lnTo>
                      <a:pt x="10" y="2933"/>
                    </a:lnTo>
                    <a:lnTo>
                      <a:pt x="10" y="2932"/>
                    </a:lnTo>
                    <a:lnTo>
                      <a:pt x="9" y="2931"/>
                    </a:lnTo>
                    <a:lnTo>
                      <a:pt x="9" y="2931"/>
                    </a:lnTo>
                    <a:lnTo>
                      <a:pt x="8" y="2927"/>
                    </a:lnTo>
                    <a:lnTo>
                      <a:pt x="5" y="2922"/>
                    </a:lnTo>
                    <a:lnTo>
                      <a:pt x="4" y="2920"/>
                    </a:lnTo>
                    <a:lnTo>
                      <a:pt x="4" y="2919"/>
                    </a:lnTo>
                    <a:lnTo>
                      <a:pt x="3" y="2916"/>
                    </a:lnTo>
                    <a:lnTo>
                      <a:pt x="1" y="2911"/>
                    </a:lnTo>
                    <a:lnTo>
                      <a:pt x="1" y="2909"/>
                    </a:lnTo>
                    <a:lnTo>
                      <a:pt x="1" y="2907"/>
                    </a:lnTo>
                    <a:lnTo>
                      <a:pt x="1" y="2904"/>
                    </a:lnTo>
                    <a:lnTo>
                      <a:pt x="1" y="289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34" name="Google Shape;3134;p38"/>
              <p:cNvGrpSpPr/>
              <p:nvPr/>
            </p:nvGrpSpPr>
            <p:grpSpPr>
              <a:xfrm>
                <a:off x="-2005242" y="1526022"/>
                <a:ext cx="1446397" cy="2005694"/>
                <a:chOff x="-2005242" y="1526022"/>
                <a:chExt cx="1446397" cy="2005694"/>
              </a:xfrm>
            </p:grpSpPr>
            <p:sp>
              <p:nvSpPr>
                <p:cNvPr id="3135" name="Google Shape;3135;p38"/>
                <p:cNvSpPr/>
                <p:nvPr/>
              </p:nvSpPr>
              <p:spPr>
                <a:xfrm>
                  <a:off x="-2005242" y="1526022"/>
                  <a:ext cx="1446397" cy="2005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8" h="5752" extrusionOk="0">
                      <a:moveTo>
                        <a:pt x="926" y="843"/>
                      </a:moveTo>
                      <a:cubicBezTo>
                        <a:pt x="1720" y="1"/>
                        <a:pt x="2878" y="229"/>
                        <a:pt x="3513" y="1351"/>
                      </a:cubicBezTo>
                      <a:cubicBezTo>
                        <a:pt x="4147" y="2475"/>
                        <a:pt x="4015" y="4068"/>
                        <a:pt x="3220" y="4910"/>
                      </a:cubicBezTo>
                      <a:cubicBezTo>
                        <a:pt x="2427" y="5752"/>
                        <a:pt x="1268" y="5523"/>
                        <a:pt x="634" y="4399"/>
                      </a:cubicBezTo>
                      <a:cubicBezTo>
                        <a:pt x="1" y="3277"/>
                        <a:pt x="131" y="1685"/>
                        <a:pt x="926" y="843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6" name="Google Shape;3136;p38"/>
                <p:cNvSpPr/>
                <p:nvPr/>
              </p:nvSpPr>
              <p:spPr>
                <a:xfrm>
                  <a:off x="-2005242" y="1526022"/>
                  <a:ext cx="1446397" cy="2005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8" h="5752" extrusionOk="0">
                      <a:moveTo>
                        <a:pt x="926" y="843"/>
                      </a:moveTo>
                      <a:cubicBezTo>
                        <a:pt x="1720" y="1"/>
                        <a:pt x="2878" y="229"/>
                        <a:pt x="3513" y="1351"/>
                      </a:cubicBezTo>
                      <a:cubicBezTo>
                        <a:pt x="4147" y="2475"/>
                        <a:pt x="4015" y="4068"/>
                        <a:pt x="3220" y="4910"/>
                      </a:cubicBezTo>
                      <a:cubicBezTo>
                        <a:pt x="2427" y="5752"/>
                        <a:pt x="1268" y="5523"/>
                        <a:pt x="634" y="4399"/>
                      </a:cubicBezTo>
                      <a:cubicBezTo>
                        <a:pt x="1" y="3277"/>
                        <a:pt x="131" y="1685"/>
                        <a:pt x="926" y="843"/>
                      </a:cubicBezTo>
                      <a:close/>
                    </a:path>
                  </a:pathLst>
                </a:custGeom>
                <a:solidFill>
                  <a:srgbClr val="000000">
                    <a:alpha val="391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37" name="Google Shape;3137;p38"/>
              <p:cNvGrpSpPr/>
              <p:nvPr/>
            </p:nvGrpSpPr>
            <p:grpSpPr>
              <a:xfrm>
                <a:off x="-1894007" y="1606221"/>
                <a:ext cx="1167439" cy="1618991"/>
                <a:chOff x="-1894007" y="1606221"/>
                <a:chExt cx="1167439" cy="1618991"/>
              </a:xfrm>
            </p:grpSpPr>
            <p:sp>
              <p:nvSpPr>
                <p:cNvPr id="3138" name="Google Shape;3138;p38"/>
                <p:cNvSpPr/>
                <p:nvPr/>
              </p:nvSpPr>
              <p:spPr>
                <a:xfrm>
                  <a:off x="-1894007" y="1606221"/>
                  <a:ext cx="1167439" cy="1618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8" h="4643" extrusionOk="0">
                      <a:moveTo>
                        <a:pt x="747" y="680"/>
                      </a:moveTo>
                      <a:cubicBezTo>
                        <a:pt x="1390" y="0"/>
                        <a:pt x="2325" y="185"/>
                        <a:pt x="2836" y="1090"/>
                      </a:cubicBezTo>
                      <a:cubicBezTo>
                        <a:pt x="3348" y="1997"/>
                        <a:pt x="3241" y="3284"/>
                        <a:pt x="2601" y="3963"/>
                      </a:cubicBezTo>
                      <a:cubicBezTo>
                        <a:pt x="1959" y="4642"/>
                        <a:pt x="1024" y="4458"/>
                        <a:pt x="513" y="3550"/>
                      </a:cubicBezTo>
                      <a:cubicBezTo>
                        <a:pt x="0" y="2645"/>
                        <a:pt x="106" y="1359"/>
                        <a:pt x="747" y="68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9" name="Google Shape;3139;p38"/>
                <p:cNvSpPr/>
                <p:nvPr/>
              </p:nvSpPr>
              <p:spPr>
                <a:xfrm>
                  <a:off x="-1894007" y="1606221"/>
                  <a:ext cx="1167439" cy="1618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8" h="4643" extrusionOk="0">
                      <a:moveTo>
                        <a:pt x="747" y="680"/>
                      </a:moveTo>
                      <a:cubicBezTo>
                        <a:pt x="1390" y="0"/>
                        <a:pt x="2325" y="185"/>
                        <a:pt x="2836" y="1090"/>
                      </a:cubicBezTo>
                      <a:cubicBezTo>
                        <a:pt x="3348" y="1997"/>
                        <a:pt x="3241" y="3284"/>
                        <a:pt x="2601" y="3963"/>
                      </a:cubicBezTo>
                      <a:cubicBezTo>
                        <a:pt x="1959" y="4642"/>
                        <a:pt x="1024" y="4458"/>
                        <a:pt x="513" y="3550"/>
                      </a:cubicBezTo>
                      <a:cubicBezTo>
                        <a:pt x="0" y="2645"/>
                        <a:pt x="106" y="1359"/>
                        <a:pt x="747" y="680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140" name="Google Shape;3140;p38"/>
              <p:cNvSpPr/>
              <p:nvPr/>
            </p:nvSpPr>
            <p:spPr>
              <a:xfrm>
                <a:off x="-1850072" y="1641788"/>
                <a:ext cx="947760" cy="1315278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772" extrusionOk="0">
                    <a:moveTo>
                      <a:pt x="606" y="552"/>
                    </a:moveTo>
                    <a:cubicBezTo>
                      <a:pt x="1127" y="1"/>
                      <a:pt x="1887" y="149"/>
                      <a:pt x="2302" y="886"/>
                    </a:cubicBezTo>
                    <a:cubicBezTo>
                      <a:pt x="2718" y="1623"/>
                      <a:pt x="2631" y="2667"/>
                      <a:pt x="2111" y="3220"/>
                    </a:cubicBezTo>
                    <a:cubicBezTo>
                      <a:pt x="1589" y="3772"/>
                      <a:pt x="830" y="3623"/>
                      <a:pt x="415" y="2885"/>
                    </a:cubicBezTo>
                    <a:cubicBezTo>
                      <a:pt x="0" y="2150"/>
                      <a:pt x="86" y="1105"/>
                      <a:pt x="606" y="5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41" name="Google Shape;3141;p38"/>
          <p:cNvGrpSpPr/>
          <p:nvPr/>
        </p:nvGrpSpPr>
        <p:grpSpPr>
          <a:xfrm>
            <a:off x="165838" y="1724111"/>
            <a:ext cx="996585" cy="1060662"/>
            <a:chOff x="11088391" y="1801919"/>
            <a:chExt cx="1491224" cy="1587104"/>
          </a:xfrm>
        </p:grpSpPr>
        <p:sp>
          <p:nvSpPr>
            <p:cNvPr id="3142" name="Google Shape;3142;p38"/>
            <p:cNvSpPr/>
            <p:nvPr/>
          </p:nvSpPr>
          <p:spPr>
            <a:xfrm>
              <a:off x="11262077" y="2818175"/>
              <a:ext cx="1144301" cy="57084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43" name="Google Shape;3143;p38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3144" name="Google Shape;3144;p38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38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46" name="Google Shape;3146;p38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3147" name="Google Shape;3147;p38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38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49" name="Google Shape;3149;p38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8" name="Google Shape;3388;p38"/>
          <p:cNvSpPr txBox="1">
            <a:spLocks noGrp="1"/>
          </p:cNvSpPr>
          <p:nvPr>
            <p:ph type="title"/>
          </p:nvPr>
        </p:nvSpPr>
        <p:spPr>
          <a:xfrm>
            <a:off x="489574" y="2326976"/>
            <a:ext cx="3963600" cy="13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Whoa!</a:t>
            </a:r>
            <a:br>
              <a:rPr lang="pl-PL" sz="3200" dirty="0"/>
            </a:br>
            <a:r>
              <a:rPr lang="pl-PL" sz="3200" dirty="0"/>
              <a:t>Tworzenie tras</a:t>
            </a:r>
            <a:endParaRPr sz="3200" dirty="0"/>
          </a:p>
        </p:txBody>
      </p:sp>
      <p:grpSp>
        <p:nvGrpSpPr>
          <p:cNvPr id="3389" name="Google Shape;3389;p38"/>
          <p:cNvGrpSpPr/>
          <p:nvPr/>
        </p:nvGrpSpPr>
        <p:grpSpPr>
          <a:xfrm>
            <a:off x="8270628" y="4213092"/>
            <a:ext cx="996600" cy="927464"/>
            <a:chOff x="1402008" y="1223102"/>
            <a:chExt cx="996600" cy="927464"/>
          </a:xfrm>
        </p:grpSpPr>
        <p:sp>
          <p:nvSpPr>
            <p:cNvPr id="3390" name="Google Shape;3390;p38"/>
            <p:cNvSpPr/>
            <p:nvPr/>
          </p:nvSpPr>
          <p:spPr>
            <a:xfrm rot="1035">
              <a:off x="1402008" y="1679117"/>
              <a:ext cx="996600" cy="4713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91" name="Google Shape;3391;p38"/>
            <p:cNvGrpSpPr/>
            <p:nvPr/>
          </p:nvGrpSpPr>
          <p:grpSpPr>
            <a:xfrm>
              <a:off x="1514433" y="1223102"/>
              <a:ext cx="792284" cy="818891"/>
              <a:chOff x="4740563" y="5652322"/>
              <a:chExt cx="819576" cy="847099"/>
            </a:xfrm>
          </p:grpSpPr>
          <p:grpSp>
            <p:nvGrpSpPr>
              <p:cNvPr id="3392" name="Google Shape;3392;p38"/>
              <p:cNvGrpSpPr/>
              <p:nvPr/>
            </p:nvGrpSpPr>
            <p:grpSpPr>
              <a:xfrm>
                <a:off x="4872840" y="5652322"/>
                <a:ext cx="556642" cy="249973"/>
                <a:chOff x="4872840" y="5652322"/>
                <a:chExt cx="556642" cy="249973"/>
              </a:xfrm>
            </p:grpSpPr>
            <p:sp>
              <p:nvSpPr>
                <p:cNvPr id="3393" name="Google Shape;3393;p38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4" name="Google Shape;3394;p38"/>
                <p:cNvSpPr/>
                <p:nvPr/>
              </p:nvSpPr>
              <p:spPr>
                <a:xfrm>
                  <a:off x="4872840" y="5652322"/>
                  <a:ext cx="556642" cy="249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" h="463" extrusionOk="0">
                      <a:moveTo>
                        <a:pt x="1030" y="199"/>
                      </a:moveTo>
                      <a:lnTo>
                        <a:pt x="779" y="61"/>
                      </a:lnTo>
                      <a:lnTo>
                        <a:pt x="366" y="0"/>
                      </a:lnTo>
                      <a:lnTo>
                        <a:pt x="0" y="77"/>
                      </a:lnTo>
                      <a:lnTo>
                        <a:pt x="92" y="462"/>
                      </a:lnTo>
                      <a:lnTo>
                        <a:pt x="955" y="431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95" name="Google Shape;3395;p38"/>
              <p:cNvSpPr/>
              <p:nvPr/>
            </p:nvSpPr>
            <p:spPr>
              <a:xfrm>
                <a:off x="5070985" y="5759222"/>
                <a:ext cx="489154" cy="740199"/>
              </a:xfrm>
              <a:custGeom>
                <a:avLst/>
                <a:gdLst/>
                <a:ahLst/>
                <a:cxnLst/>
                <a:rect l="l" t="t" r="r" b="b"/>
                <a:pathLst>
                  <a:path w="906" h="1371" extrusionOk="0">
                    <a:moveTo>
                      <a:pt x="663" y="1"/>
                    </a:moveTo>
                    <a:lnTo>
                      <a:pt x="836" y="502"/>
                    </a:lnTo>
                    <a:lnTo>
                      <a:pt x="905" y="1072"/>
                    </a:lnTo>
                    <a:lnTo>
                      <a:pt x="1" y="1371"/>
                    </a:lnTo>
                    <a:lnTo>
                      <a:pt x="128" y="693"/>
                    </a:lnTo>
                    <a:lnTo>
                      <a:pt x="310" y="771"/>
                    </a:lnTo>
                    <a:lnTo>
                      <a:pt x="238" y="10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6" name="Google Shape;3396;p38"/>
              <p:cNvGrpSpPr/>
              <p:nvPr/>
            </p:nvGrpSpPr>
            <p:grpSpPr>
              <a:xfrm>
                <a:off x="4740563" y="5693354"/>
                <a:ext cx="402229" cy="779612"/>
                <a:chOff x="4740563" y="5693354"/>
                <a:chExt cx="402229" cy="779612"/>
              </a:xfrm>
            </p:grpSpPr>
            <p:sp>
              <p:nvSpPr>
                <p:cNvPr id="3397" name="Google Shape;3397;p38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8" name="Google Shape;3398;p38"/>
                <p:cNvSpPr/>
                <p:nvPr/>
              </p:nvSpPr>
              <p:spPr>
                <a:xfrm>
                  <a:off x="4740563" y="5693354"/>
                  <a:ext cx="402229" cy="779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" h="1444" extrusionOk="0">
                      <a:moveTo>
                        <a:pt x="169" y="1443"/>
                      </a:moveTo>
                      <a:lnTo>
                        <a:pt x="0" y="1258"/>
                      </a:lnTo>
                      <a:lnTo>
                        <a:pt x="245" y="1"/>
                      </a:lnTo>
                      <a:lnTo>
                        <a:pt x="405" y="218"/>
                      </a:lnTo>
                      <a:lnTo>
                        <a:pt x="667" y="161"/>
                      </a:lnTo>
                      <a:lnTo>
                        <a:pt x="744" y="391"/>
                      </a:lnTo>
                      <a:lnTo>
                        <a:pt x="508" y="1267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99" name="Google Shape;3399;p38"/>
              <p:cNvGrpSpPr/>
              <p:nvPr/>
            </p:nvGrpSpPr>
            <p:grpSpPr>
              <a:xfrm>
                <a:off x="4831267" y="5780278"/>
                <a:ext cx="407088" cy="719143"/>
                <a:chOff x="4831267" y="5780278"/>
                <a:chExt cx="407088" cy="719143"/>
              </a:xfrm>
            </p:grpSpPr>
            <p:sp>
              <p:nvSpPr>
                <p:cNvPr id="3400" name="Google Shape;3400;p38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1" name="Google Shape;3401;p38"/>
                <p:cNvSpPr/>
                <p:nvPr/>
              </p:nvSpPr>
              <p:spPr>
                <a:xfrm>
                  <a:off x="4831267" y="5780278"/>
                  <a:ext cx="407088" cy="719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" h="1332" extrusionOk="0">
                      <a:moveTo>
                        <a:pt x="445" y="1332"/>
                      </a:moveTo>
                      <a:lnTo>
                        <a:pt x="1" y="1282"/>
                      </a:lnTo>
                      <a:lnTo>
                        <a:pt x="216" y="484"/>
                      </a:lnTo>
                      <a:lnTo>
                        <a:pt x="479" y="264"/>
                      </a:lnTo>
                      <a:lnTo>
                        <a:pt x="499" y="0"/>
                      </a:lnTo>
                      <a:lnTo>
                        <a:pt x="682" y="63"/>
                      </a:lnTo>
                      <a:lnTo>
                        <a:pt x="754" y="732"/>
                      </a:lnTo>
                      <a:lnTo>
                        <a:pt x="572" y="65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150" name="Google Shape;3150;p38"/>
          <p:cNvGrpSpPr/>
          <p:nvPr/>
        </p:nvGrpSpPr>
        <p:grpSpPr>
          <a:xfrm>
            <a:off x="3731137" y="4088129"/>
            <a:ext cx="1953300" cy="1161654"/>
            <a:chOff x="5771413" y="3894244"/>
            <a:chExt cx="1953300" cy="1161654"/>
          </a:xfrm>
        </p:grpSpPr>
        <p:sp>
          <p:nvSpPr>
            <p:cNvPr id="3151" name="Google Shape;3151;p38"/>
            <p:cNvSpPr/>
            <p:nvPr/>
          </p:nvSpPr>
          <p:spPr>
            <a:xfrm rot="528">
              <a:off x="5771412" y="4409848"/>
              <a:ext cx="1953300" cy="6459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52" name="Google Shape;3152;p38"/>
            <p:cNvGrpSpPr/>
            <p:nvPr/>
          </p:nvGrpSpPr>
          <p:grpSpPr>
            <a:xfrm>
              <a:off x="5979000" y="3894244"/>
              <a:ext cx="1538116" cy="1082460"/>
              <a:chOff x="3783535" y="6828906"/>
              <a:chExt cx="1591100" cy="1119747"/>
            </a:xfrm>
          </p:grpSpPr>
          <p:grpSp>
            <p:nvGrpSpPr>
              <p:cNvPr id="3153" name="Google Shape;3153;p38"/>
              <p:cNvGrpSpPr/>
              <p:nvPr/>
            </p:nvGrpSpPr>
            <p:grpSpPr>
              <a:xfrm>
                <a:off x="4167948" y="7259744"/>
                <a:ext cx="570140" cy="638699"/>
                <a:chOff x="4167948" y="7259744"/>
                <a:chExt cx="570140" cy="638699"/>
              </a:xfrm>
            </p:grpSpPr>
            <p:sp>
              <p:nvSpPr>
                <p:cNvPr id="3154" name="Google Shape;3154;p38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5" name="Google Shape;3155;p38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56" name="Google Shape;3156;p38"/>
              <p:cNvGrpSpPr/>
              <p:nvPr/>
            </p:nvGrpSpPr>
            <p:grpSpPr>
              <a:xfrm>
                <a:off x="4836890" y="7262984"/>
                <a:ext cx="237558" cy="490227"/>
                <a:chOff x="4836890" y="7262984"/>
                <a:chExt cx="237558" cy="490227"/>
              </a:xfrm>
            </p:grpSpPr>
            <p:sp>
              <p:nvSpPr>
                <p:cNvPr id="3157" name="Google Shape;3157;p38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8" name="Google Shape;3158;p38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159" name="Google Shape;3159;p38"/>
              <p:cNvSpPr/>
              <p:nvPr/>
            </p:nvSpPr>
            <p:spPr>
              <a:xfrm>
                <a:off x="4659261" y="7262984"/>
                <a:ext cx="242957" cy="635459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177" extrusionOk="0">
                    <a:moveTo>
                      <a:pt x="80" y="1176"/>
                    </a:moveTo>
                    <a:lnTo>
                      <a:pt x="329" y="865"/>
                    </a:lnTo>
                    <a:lnTo>
                      <a:pt x="450" y="421"/>
                    </a:lnTo>
                    <a:lnTo>
                      <a:pt x="420" y="0"/>
                    </a:lnTo>
                    <a:lnTo>
                      <a:pt x="145" y="141"/>
                    </a:lnTo>
                    <a:lnTo>
                      <a:pt x="29" y="4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38"/>
              <p:cNvSpPr/>
              <p:nvPr/>
            </p:nvSpPr>
            <p:spPr>
              <a:xfrm>
                <a:off x="4994002" y="7095615"/>
                <a:ext cx="380633" cy="591188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95" extrusionOk="0">
                    <a:moveTo>
                      <a:pt x="488" y="1094"/>
                    </a:moveTo>
                    <a:lnTo>
                      <a:pt x="704" y="1015"/>
                    </a:lnTo>
                    <a:lnTo>
                      <a:pt x="296" y="78"/>
                    </a:lnTo>
                    <a:lnTo>
                      <a:pt x="153" y="0"/>
                    </a:lnTo>
                    <a:lnTo>
                      <a:pt x="0" y="60"/>
                    </a:lnTo>
                    <a:lnTo>
                      <a:pt x="109" y="244"/>
                    </a:lnTo>
                    <a:lnTo>
                      <a:pt x="49" y="428"/>
                    </a:lnTo>
                    <a:lnTo>
                      <a:pt x="230" y="102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38"/>
              <p:cNvSpPr/>
              <p:nvPr/>
            </p:nvSpPr>
            <p:spPr>
              <a:xfrm>
                <a:off x="4976725" y="7227350"/>
                <a:ext cx="281291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974" extrusionOk="0">
                    <a:moveTo>
                      <a:pt x="180" y="973"/>
                    </a:moveTo>
                    <a:lnTo>
                      <a:pt x="520" y="850"/>
                    </a:lnTo>
                    <a:lnTo>
                      <a:pt x="356" y="302"/>
                    </a:lnTo>
                    <a:lnTo>
                      <a:pt x="155" y="189"/>
                    </a:lnTo>
                    <a:lnTo>
                      <a:pt x="141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38"/>
              <p:cNvSpPr/>
              <p:nvPr/>
            </p:nvSpPr>
            <p:spPr>
              <a:xfrm>
                <a:off x="4235436" y="7259204"/>
                <a:ext cx="329342" cy="688369"/>
              </a:xfrm>
              <a:custGeom>
                <a:avLst/>
                <a:gdLst/>
                <a:ahLst/>
                <a:cxnLst/>
                <a:rect l="l" t="t" r="r" b="b"/>
                <a:pathLst>
                  <a:path w="610" h="1275" extrusionOk="0">
                    <a:moveTo>
                      <a:pt x="610" y="47"/>
                    </a:moveTo>
                    <a:lnTo>
                      <a:pt x="494" y="528"/>
                    </a:lnTo>
                    <a:lnTo>
                      <a:pt x="584" y="486"/>
                    </a:lnTo>
                    <a:lnTo>
                      <a:pt x="534" y="871"/>
                    </a:lnTo>
                    <a:lnTo>
                      <a:pt x="581" y="1053"/>
                    </a:lnTo>
                    <a:lnTo>
                      <a:pt x="411" y="1275"/>
                    </a:lnTo>
                    <a:cubicBezTo>
                      <a:pt x="0" y="775"/>
                      <a:pt x="259" y="51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38"/>
              <p:cNvSpPr/>
              <p:nvPr/>
            </p:nvSpPr>
            <p:spPr>
              <a:xfrm>
                <a:off x="4085882" y="7186318"/>
                <a:ext cx="401689" cy="76233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12" extrusionOk="0">
                    <a:moveTo>
                      <a:pt x="0" y="1335"/>
                    </a:moveTo>
                    <a:lnTo>
                      <a:pt x="688" y="1411"/>
                    </a:lnTo>
                    <a:lnTo>
                      <a:pt x="614" y="706"/>
                    </a:lnTo>
                    <a:lnTo>
                      <a:pt x="743" y="136"/>
                    </a:lnTo>
                    <a:lnTo>
                      <a:pt x="290" y="1"/>
                    </a:lnTo>
                    <a:lnTo>
                      <a:pt x="25" y="6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64" name="Google Shape;3164;p38"/>
              <p:cNvGrpSpPr/>
              <p:nvPr/>
            </p:nvGrpSpPr>
            <p:grpSpPr>
              <a:xfrm>
                <a:off x="3883958" y="7186318"/>
                <a:ext cx="358497" cy="720763"/>
                <a:chOff x="3883958" y="7186318"/>
                <a:chExt cx="358497" cy="720763"/>
              </a:xfrm>
            </p:grpSpPr>
            <p:sp>
              <p:nvSpPr>
                <p:cNvPr id="3165" name="Google Shape;3165;p38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6" name="Google Shape;3166;p38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67" name="Google Shape;3167;p38"/>
              <p:cNvGrpSpPr/>
              <p:nvPr/>
            </p:nvGrpSpPr>
            <p:grpSpPr>
              <a:xfrm>
                <a:off x="3783535" y="7210614"/>
                <a:ext cx="282370" cy="646257"/>
                <a:chOff x="3783535" y="7210614"/>
                <a:chExt cx="282370" cy="646257"/>
              </a:xfrm>
            </p:grpSpPr>
            <p:sp>
              <p:nvSpPr>
                <p:cNvPr id="3168" name="Google Shape;3168;p38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9" name="Google Shape;3169;p38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70" name="Google Shape;3170;p38"/>
              <p:cNvGrpSpPr/>
              <p:nvPr/>
            </p:nvGrpSpPr>
            <p:grpSpPr>
              <a:xfrm>
                <a:off x="3948746" y="6828906"/>
                <a:ext cx="1128401" cy="510203"/>
                <a:chOff x="3948746" y="6828906"/>
                <a:chExt cx="1128401" cy="510203"/>
              </a:xfrm>
            </p:grpSpPr>
            <p:sp>
              <p:nvSpPr>
                <p:cNvPr id="3171" name="Google Shape;3171;p38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2" name="Google Shape;3172;p38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8" name="Google Shape;4008;p39"/>
          <p:cNvSpPr/>
          <p:nvPr/>
        </p:nvSpPr>
        <p:spPr>
          <a:xfrm>
            <a:off x="127764" y="2536819"/>
            <a:ext cx="725042" cy="461629"/>
          </a:xfrm>
          <a:custGeom>
            <a:avLst/>
            <a:gdLst/>
            <a:ahLst/>
            <a:cxnLst/>
            <a:rect l="l" t="t" r="r" b="b"/>
            <a:pathLst>
              <a:path w="2070" h="1318" extrusionOk="0">
                <a:moveTo>
                  <a:pt x="1035" y="0"/>
                </a:moveTo>
                <a:cubicBezTo>
                  <a:pt x="464" y="0"/>
                  <a:pt x="1" y="295"/>
                  <a:pt x="1" y="659"/>
                </a:cubicBezTo>
                <a:cubicBezTo>
                  <a:pt x="1" y="1023"/>
                  <a:pt x="464" y="1317"/>
                  <a:pt x="1035" y="1317"/>
                </a:cubicBezTo>
                <a:cubicBezTo>
                  <a:pt x="1605" y="1317"/>
                  <a:pt x="2069" y="1023"/>
                  <a:pt x="2069" y="659"/>
                </a:cubicBezTo>
                <a:cubicBezTo>
                  <a:pt x="2069" y="295"/>
                  <a:pt x="1605" y="0"/>
                  <a:pt x="1035" y="0"/>
                </a:cubicBezTo>
                <a:close/>
              </a:path>
            </a:pathLst>
          </a:custGeom>
          <a:solidFill>
            <a:srgbClr val="000000">
              <a:alpha val="273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E9651ED4-7E86-D9BA-F14E-7558A718D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16" y="967652"/>
            <a:ext cx="7720574" cy="3755629"/>
          </a:xfrm>
          <a:prstGeom prst="rect">
            <a:avLst/>
          </a:prstGeom>
        </p:spPr>
      </p:pic>
      <p:sp>
        <p:nvSpPr>
          <p:cNvPr id="3406" name="Google Shape;3406;p39"/>
          <p:cNvSpPr txBox="1">
            <a:spLocks noGrp="1"/>
          </p:cNvSpPr>
          <p:nvPr>
            <p:ph type="title"/>
          </p:nvPr>
        </p:nvSpPr>
        <p:spPr>
          <a:xfrm>
            <a:off x="475454" y="359056"/>
            <a:ext cx="3530267" cy="13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200" dirty="0"/>
              <a:t>stworzona trasa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4009" name="Google Shape;4009;p39"/>
          <p:cNvSpPr/>
          <p:nvPr/>
        </p:nvSpPr>
        <p:spPr>
          <a:xfrm>
            <a:off x="429339" y="1914074"/>
            <a:ext cx="120490" cy="875975"/>
          </a:xfrm>
          <a:custGeom>
            <a:avLst/>
            <a:gdLst/>
            <a:ahLst/>
            <a:cxnLst/>
            <a:rect l="l" t="t" r="r" b="b"/>
            <a:pathLst>
              <a:path w="344" h="2501" extrusionOk="0">
                <a:moveTo>
                  <a:pt x="3" y="2406"/>
                </a:moveTo>
                <a:lnTo>
                  <a:pt x="3" y="2405"/>
                </a:lnTo>
                <a:lnTo>
                  <a:pt x="3" y="2400"/>
                </a:lnTo>
                <a:cubicBezTo>
                  <a:pt x="51" y="1886"/>
                  <a:pt x="46" y="634"/>
                  <a:pt x="93" y="120"/>
                </a:cubicBezTo>
                <a:cubicBezTo>
                  <a:pt x="104" y="1"/>
                  <a:pt x="195" y="226"/>
                  <a:pt x="205" y="107"/>
                </a:cubicBezTo>
                <a:cubicBezTo>
                  <a:pt x="261" y="740"/>
                  <a:pt x="288" y="1767"/>
                  <a:pt x="343" y="2400"/>
                </a:cubicBezTo>
                <a:lnTo>
                  <a:pt x="343" y="2401"/>
                </a:lnTo>
                <a:lnTo>
                  <a:pt x="343" y="2406"/>
                </a:lnTo>
                <a:lnTo>
                  <a:pt x="343" y="2411"/>
                </a:lnTo>
                <a:lnTo>
                  <a:pt x="341" y="2417"/>
                </a:lnTo>
                <a:lnTo>
                  <a:pt x="340" y="2421"/>
                </a:lnTo>
                <a:lnTo>
                  <a:pt x="338" y="2425"/>
                </a:lnTo>
                <a:lnTo>
                  <a:pt x="336" y="2430"/>
                </a:lnTo>
                <a:lnTo>
                  <a:pt x="334" y="2435"/>
                </a:lnTo>
                <a:lnTo>
                  <a:pt x="331" y="2439"/>
                </a:lnTo>
                <a:lnTo>
                  <a:pt x="328" y="2444"/>
                </a:lnTo>
                <a:lnTo>
                  <a:pt x="325" y="2449"/>
                </a:lnTo>
                <a:lnTo>
                  <a:pt x="320" y="2454"/>
                </a:lnTo>
                <a:lnTo>
                  <a:pt x="315" y="2458"/>
                </a:lnTo>
                <a:lnTo>
                  <a:pt x="309" y="2463"/>
                </a:lnTo>
                <a:lnTo>
                  <a:pt x="307" y="2465"/>
                </a:lnTo>
                <a:lnTo>
                  <a:pt x="295" y="2473"/>
                </a:lnTo>
                <a:lnTo>
                  <a:pt x="281" y="2481"/>
                </a:lnTo>
                <a:lnTo>
                  <a:pt x="279" y="2481"/>
                </a:lnTo>
                <a:lnTo>
                  <a:pt x="277" y="2482"/>
                </a:lnTo>
                <a:lnTo>
                  <a:pt x="264" y="2487"/>
                </a:lnTo>
                <a:lnTo>
                  <a:pt x="262" y="2489"/>
                </a:lnTo>
                <a:lnTo>
                  <a:pt x="259" y="2490"/>
                </a:lnTo>
                <a:lnTo>
                  <a:pt x="250" y="2492"/>
                </a:lnTo>
                <a:lnTo>
                  <a:pt x="246" y="2494"/>
                </a:lnTo>
                <a:lnTo>
                  <a:pt x="243" y="2494"/>
                </a:lnTo>
                <a:lnTo>
                  <a:pt x="236" y="2495"/>
                </a:lnTo>
                <a:lnTo>
                  <a:pt x="231" y="2496"/>
                </a:lnTo>
                <a:lnTo>
                  <a:pt x="228" y="2496"/>
                </a:lnTo>
                <a:lnTo>
                  <a:pt x="221" y="2498"/>
                </a:lnTo>
                <a:lnTo>
                  <a:pt x="216" y="2499"/>
                </a:lnTo>
                <a:lnTo>
                  <a:pt x="212" y="2499"/>
                </a:lnTo>
                <a:lnTo>
                  <a:pt x="206" y="2499"/>
                </a:lnTo>
                <a:lnTo>
                  <a:pt x="201" y="2500"/>
                </a:lnTo>
                <a:lnTo>
                  <a:pt x="196" y="2500"/>
                </a:lnTo>
                <a:lnTo>
                  <a:pt x="189" y="2500"/>
                </a:lnTo>
                <a:lnTo>
                  <a:pt x="185" y="2500"/>
                </a:lnTo>
                <a:lnTo>
                  <a:pt x="180" y="2500"/>
                </a:lnTo>
                <a:lnTo>
                  <a:pt x="174" y="2500"/>
                </a:lnTo>
                <a:lnTo>
                  <a:pt x="170" y="2500"/>
                </a:lnTo>
                <a:lnTo>
                  <a:pt x="165" y="2500"/>
                </a:lnTo>
                <a:lnTo>
                  <a:pt x="157" y="2500"/>
                </a:lnTo>
                <a:lnTo>
                  <a:pt x="153" y="2500"/>
                </a:lnTo>
                <a:lnTo>
                  <a:pt x="148" y="2500"/>
                </a:lnTo>
                <a:lnTo>
                  <a:pt x="139" y="2499"/>
                </a:lnTo>
                <a:lnTo>
                  <a:pt x="135" y="2499"/>
                </a:lnTo>
                <a:lnTo>
                  <a:pt x="133" y="2499"/>
                </a:lnTo>
                <a:lnTo>
                  <a:pt x="118" y="2496"/>
                </a:lnTo>
                <a:lnTo>
                  <a:pt x="116" y="2496"/>
                </a:lnTo>
                <a:lnTo>
                  <a:pt x="114" y="2496"/>
                </a:lnTo>
                <a:lnTo>
                  <a:pt x="101" y="2493"/>
                </a:lnTo>
                <a:lnTo>
                  <a:pt x="97" y="2493"/>
                </a:lnTo>
                <a:lnTo>
                  <a:pt x="81" y="2488"/>
                </a:lnTo>
                <a:lnTo>
                  <a:pt x="73" y="2484"/>
                </a:lnTo>
                <a:lnTo>
                  <a:pt x="64" y="2480"/>
                </a:lnTo>
                <a:lnTo>
                  <a:pt x="55" y="2474"/>
                </a:lnTo>
                <a:lnTo>
                  <a:pt x="55" y="2474"/>
                </a:lnTo>
                <a:lnTo>
                  <a:pt x="42" y="2467"/>
                </a:lnTo>
                <a:lnTo>
                  <a:pt x="41" y="2467"/>
                </a:lnTo>
                <a:lnTo>
                  <a:pt x="39" y="2464"/>
                </a:lnTo>
                <a:lnTo>
                  <a:pt x="30" y="2459"/>
                </a:lnTo>
                <a:lnTo>
                  <a:pt x="30" y="2459"/>
                </a:lnTo>
                <a:lnTo>
                  <a:pt x="30" y="2459"/>
                </a:lnTo>
                <a:lnTo>
                  <a:pt x="29" y="2458"/>
                </a:lnTo>
                <a:lnTo>
                  <a:pt x="23" y="2453"/>
                </a:lnTo>
                <a:lnTo>
                  <a:pt x="21" y="2452"/>
                </a:lnTo>
                <a:lnTo>
                  <a:pt x="21" y="2452"/>
                </a:lnTo>
                <a:lnTo>
                  <a:pt x="20" y="2450"/>
                </a:lnTo>
                <a:lnTo>
                  <a:pt x="19" y="2450"/>
                </a:lnTo>
                <a:lnTo>
                  <a:pt x="17" y="2448"/>
                </a:lnTo>
                <a:lnTo>
                  <a:pt x="14" y="2443"/>
                </a:lnTo>
                <a:lnTo>
                  <a:pt x="12" y="2441"/>
                </a:lnTo>
                <a:lnTo>
                  <a:pt x="12" y="2441"/>
                </a:lnTo>
                <a:lnTo>
                  <a:pt x="11" y="2438"/>
                </a:lnTo>
                <a:lnTo>
                  <a:pt x="9" y="2434"/>
                </a:lnTo>
                <a:lnTo>
                  <a:pt x="9" y="2434"/>
                </a:lnTo>
                <a:lnTo>
                  <a:pt x="7" y="2433"/>
                </a:lnTo>
                <a:lnTo>
                  <a:pt x="7" y="2433"/>
                </a:lnTo>
                <a:lnTo>
                  <a:pt x="5" y="2431"/>
                </a:lnTo>
                <a:lnTo>
                  <a:pt x="4" y="2427"/>
                </a:lnTo>
                <a:lnTo>
                  <a:pt x="3" y="2426"/>
                </a:lnTo>
                <a:lnTo>
                  <a:pt x="3" y="2424"/>
                </a:lnTo>
                <a:lnTo>
                  <a:pt x="1" y="2422"/>
                </a:lnTo>
                <a:lnTo>
                  <a:pt x="0" y="2418"/>
                </a:lnTo>
                <a:lnTo>
                  <a:pt x="0" y="2417"/>
                </a:lnTo>
                <a:lnTo>
                  <a:pt x="0" y="2415"/>
                </a:lnTo>
                <a:lnTo>
                  <a:pt x="0" y="2412"/>
                </a:lnTo>
                <a:lnTo>
                  <a:pt x="0" y="240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0" name="Google Shape;4010;p39"/>
          <p:cNvGrpSpPr/>
          <p:nvPr/>
        </p:nvGrpSpPr>
        <p:grpSpPr>
          <a:xfrm>
            <a:off x="-112866" y="1221980"/>
            <a:ext cx="1205952" cy="1211515"/>
            <a:chOff x="11088391" y="1801919"/>
            <a:chExt cx="1491224" cy="1498102"/>
          </a:xfrm>
        </p:grpSpPr>
        <p:sp>
          <p:nvSpPr>
            <p:cNvPr id="4011" name="Google Shape;4011;p39"/>
            <p:cNvSpPr/>
            <p:nvPr/>
          </p:nvSpPr>
          <p:spPr>
            <a:xfrm>
              <a:off x="11088391" y="1801919"/>
              <a:ext cx="1491224" cy="1498102"/>
            </a:xfrm>
            <a:custGeom>
              <a:avLst/>
              <a:gdLst/>
              <a:ahLst/>
              <a:cxnLst/>
              <a:rect l="l" t="t" r="r" b="b"/>
              <a:pathLst>
                <a:path w="3443" h="3459" extrusionOk="0">
                  <a:moveTo>
                    <a:pt x="768" y="507"/>
                  </a:moveTo>
                  <a:cubicBezTo>
                    <a:pt x="1428" y="0"/>
                    <a:pt x="2389" y="137"/>
                    <a:pt x="2916" y="813"/>
                  </a:cubicBezTo>
                  <a:cubicBezTo>
                    <a:pt x="3442" y="1488"/>
                    <a:pt x="3334" y="2446"/>
                    <a:pt x="2675" y="2952"/>
                  </a:cubicBezTo>
                  <a:cubicBezTo>
                    <a:pt x="2015" y="3459"/>
                    <a:pt x="1054" y="3322"/>
                    <a:pt x="528" y="2646"/>
                  </a:cubicBezTo>
                  <a:cubicBezTo>
                    <a:pt x="1" y="1971"/>
                    <a:pt x="109" y="1013"/>
                    <a:pt x="768" y="50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39"/>
            <p:cNvSpPr/>
            <p:nvPr/>
          </p:nvSpPr>
          <p:spPr>
            <a:xfrm>
              <a:off x="11088391" y="1801919"/>
              <a:ext cx="1491224" cy="1498102"/>
            </a:xfrm>
            <a:custGeom>
              <a:avLst/>
              <a:gdLst/>
              <a:ahLst/>
              <a:cxnLst/>
              <a:rect l="l" t="t" r="r" b="b"/>
              <a:pathLst>
                <a:path w="3443" h="3459" extrusionOk="0">
                  <a:moveTo>
                    <a:pt x="768" y="507"/>
                  </a:moveTo>
                  <a:cubicBezTo>
                    <a:pt x="1428" y="0"/>
                    <a:pt x="2389" y="137"/>
                    <a:pt x="2916" y="813"/>
                  </a:cubicBezTo>
                  <a:cubicBezTo>
                    <a:pt x="3442" y="1488"/>
                    <a:pt x="3334" y="2446"/>
                    <a:pt x="2675" y="2952"/>
                  </a:cubicBezTo>
                  <a:cubicBezTo>
                    <a:pt x="2015" y="3459"/>
                    <a:pt x="1054" y="3322"/>
                    <a:pt x="528" y="2646"/>
                  </a:cubicBezTo>
                  <a:cubicBezTo>
                    <a:pt x="1" y="1971"/>
                    <a:pt x="109" y="1013"/>
                    <a:pt x="768" y="507"/>
                  </a:cubicBezTo>
                  <a:close/>
                </a:path>
              </a:pathLst>
            </a:custGeom>
            <a:solidFill>
              <a:srgbClr val="000000">
                <a:alpha val="39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3" name="Google Shape;4013;p39"/>
          <p:cNvGrpSpPr/>
          <p:nvPr/>
        </p:nvGrpSpPr>
        <p:grpSpPr>
          <a:xfrm>
            <a:off x="-20047" y="1269964"/>
            <a:ext cx="973027" cy="978598"/>
            <a:chOff x="11203167" y="1861254"/>
            <a:chExt cx="1203200" cy="1210088"/>
          </a:xfrm>
        </p:grpSpPr>
        <p:sp>
          <p:nvSpPr>
            <p:cNvPr id="4014" name="Google Shape;4014;p39"/>
            <p:cNvSpPr/>
            <p:nvPr/>
          </p:nvSpPr>
          <p:spPr>
            <a:xfrm>
              <a:off x="11203167" y="1861254"/>
              <a:ext cx="1203200" cy="1210088"/>
            </a:xfrm>
            <a:custGeom>
              <a:avLst/>
              <a:gdLst/>
              <a:ahLst/>
              <a:cxnLst/>
              <a:rect l="l" t="t" r="r" b="b"/>
              <a:pathLst>
                <a:path w="2778" h="2794" extrusionOk="0">
                  <a:moveTo>
                    <a:pt x="620" y="409"/>
                  </a:moveTo>
                  <a:cubicBezTo>
                    <a:pt x="1152" y="1"/>
                    <a:pt x="1928" y="111"/>
                    <a:pt x="2353" y="657"/>
                  </a:cubicBezTo>
                  <a:cubicBezTo>
                    <a:pt x="2777" y="1202"/>
                    <a:pt x="2691" y="1976"/>
                    <a:pt x="2157" y="2385"/>
                  </a:cubicBezTo>
                  <a:cubicBezTo>
                    <a:pt x="1626" y="2794"/>
                    <a:pt x="849" y="2684"/>
                    <a:pt x="425" y="2138"/>
                  </a:cubicBezTo>
                  <a:cubicBezTo>
                    <a:pt x="0" y="1591"/>
                    <a:pt x="88" y="817"/>
                    <a:pt x="620" y="4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39"/>
            <p:cNvSpPr/>
            <p:nvPr/>
          </p:nvSpPr>
          <p:spPr>
            <a:xfrm>
              <a:off x="11203167" y="1861254"/>
              <a:ext cx="1203200" cy="1210088"/>
            </a:xfrm>
            <a:custGeom>
              <a:avLst/>
              <a:gdLst/>
              <a:ahLst/>
              <a:cxnLst/>
              <a:rect l="l" t="t" r="r" b="b"/>
              <a:pathLst>
                <a:path w="2778" h="2794" extrusionOk="0">
                  <a:moveTo>
                    <a:pt x="620" y="409"/>
                  </a:moveTo>
                  <a:cubicBezTo>
                    <a:pt x="1152" y="1"/>
                    <a:pt x="1928" y="111"/>
                    <a:pt x="2353" y="657"/>
                  </a:cubicBezTo>
                  <a:cubicBezTo>
                    <a:pt x="2777" y="1202"/>
                    <a:pt x="2691" y="1976"/>
                    <a:pt x="2157" y="2385"/>
                  </a:cubicBezTo>
                  <a:cubicBezTo>
                    <a:pt x="1626" y="2794"/>
                    <a:pt x="849" y="2684"/>
                    <a:pt x="425" y="2138"/>
                  </a:cubicBezTo>
                  <a:cubicBezTo>
                    <a:pt x="0" y="1591"/>
                    <a:pt x="88" y="817"/>
                    <a:pt x="620" y="409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6" name="Google Shape;4016;p39"/>
          <p:cNvSpPr/>
          <p:nvPr/>
        </p:nvSpPr>
        <p:spPr>
          <a:xfrm>
            <a:off x="16380" y="1291330"/>
            <a:ext cx="790541" cy="795068"/>
          </a:xfrm>
          <a:custGeom>
            <a:avLst/>
            <a:gdLst/>
            <a:ahLst/>
            <a:cxnLst/>
            <a:rect l="l" t="t" r="r" b="b"/>
            <a:pathLst>
              <a:path w="2257" h="2270" extrusionOk="0">
                <a:moveTo>
                  <a:pt x="505" y="332"/>
                </a:moveTo>
                <a:cubicBezTo>
                  <a:pt x="937" y="1"/>
                  <a:pt x="1567" y="92"/>
                  <a:pt x="1912" y="534"/>
                </a:cubicBezTo>
                <a:cubicBezTo>
                  <a:pt x="2257" y="977"/>
                  <a:pt x="2186" y="1606"/>
                  <a:pt x="1753" y="1938"/>
                </a:cubicBezTo>
                <a:cubicBezTo>
                  <a:pt x="1321" y="2270"/>
                  <a:pt x="691" y="2180"/>
                  <a:pt x="346" y="1737"/>
                </a:cubicBezTo>
                <a:cubicBezTo>
                  <a:pt x="0" y="1293"/>
                  <a:pt x="72" y="665"/>
                  <a:pt x="505" y="33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7" name="Google Shape;4027;p39"/>
          <p:cNvGrpSpPr/>
          <p:nvPr/>
        </p:nvGrpSpPr>
        <p:grpSpPr>
          <a:xfrm>
            <a:off x="-268308" y="3731213"/>
            <a:ext cx="1886764" cy="1295384"/>
            <a:chOff x="8065628" y="2733108"/>
            <a:chExt cx="2033100" cy="1319492"/>
          </a:xfrm>
        </p:grpSpPr>
        <p:sp>
          <p:nvSpPr>
            <p:cNvPr id="4028" name="Google Shape;4028;p39"/>
            <p:cNvSpPr/>
            <p:nvPr/>
          </p:nvSpPr>
          <p:spPr>
            <a:xfrm>
              <a:off x="8065628" y="3534500"/>
              <a:ext cx="2033100" cy="5181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29" name="Google Shape;4029;p39"/>
            <p:cNvGrpSpPr/>
            <p:nvPr/>
          </p:nvGrpSpPr>
          <p:grpSpPr>
            <a:xfrm>
              <a:off x="8336498" y="2733108"/>
              <a:ext cx="1491218" cy="1265520"/>
              <a:chOff x="1423010" y="5733745"/>
              <a:chExt cx="1491218" cy="1265520"/>
            </a:xfrm>
          </p:grpSpPr>
          <p:sp>
            <p:nvSpPr>
              <p:cNvPr id="4030" name="Google Shape;4030;p39"/>
              <p:cNvSpPr/>
              <p:nvPr/>
            </p:nvSpPr>
            <p:spPr>
              <a:xfrm>
                <a:off x="1957516" y="6173762"/>
                <a:ext cx="354178" cy="748298"/>
              </a:xfrm>
              <a:custGeom>
                <a:avLst/>
                <a:gdLst/>
                <a:ahLst/>
                <a:cxnLst/>
                <a:rect l="l" t="t" r="r" b="b"/>
                <a:pathLst>
                  <a:path w="656" h="1386" extrusionOk="0">
                    <a:moveTo>
                      <a:pt x="535" y="1382"/>
                    </a:moveTo>
                    <a:lnTo>
                      <a:pt x="129" y="1386"/>
                    </a:lnTo>
                    <a:lnTo>
                      <a:pt x="144" y="1070"/>
                    </a:lnTo>
                    <a:lnTo>
                      <a:pt x="0" y="978"/>
                    </a:lnTo>
                    <a:lnTo>
                      <a:pt x="0" y="177"/>
                    </a:lnTo>
                    <a:lnTo>
                      <a:pt x="655" y="0"/>
                    </a:lnTo>
                    <a:lnTo>
                      <a:pt x="605" y="69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39"/>
              <p:cNvSpPr/>
              <p:nvPr/>
            </p:nvSpPr>
            <p:spPr>
              <a:xfrm>
                <a:off x="1610897" y="6120852"/>
                <a:ext cx="245117" cy="700247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297" extrusionOk="0">
                    <a:moveTo>
                      <a:pt x="444" y="75"/>
                    </a:moveTo>
                    <a:lnTo>
                      <a:pt x="453" y="1241"/>
                    </a:lnTo>
                    <a:lnTo>
                      <a:pt x="1" y="1297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32" name="Google Shape;4032;p39"/>
              <p:cNvGrpSpPr/>
              <p:nvPr/>
            </p:nvGrpSpPr>
            <p:grpSpPr>
              <a:xfrm>
                <a:off x="1789066" y="6160804"/>
                <a:ext cx="305586" cy="761255"/>
                <a:chOff x="1789066" y="6160804"/>
                <a:chExt cx="305586" cy="761255"/>
              </a:xfrm>
            </p:grpSpPr>
            <p:sp>
              <p:nvSpPr>
                <p:cNvPr id="4033" name="Google Shape;4033;p39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39"/>
                <p:cNvSpPr/>
                <p:nvPr/>
              </p:nvSpPr>
              <p:spPr>
                <a:xfrm>
                  <a:off x="1789066" y="6160804"/>
                  <a:ext cx="305586" cy="761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1410" extrusionOk="0">
                      <a:moveTo>
                        <a:pt x="441" y="1410"/>
                      </a:moveTo>
                      <a:lnTo>
                        <a:pt x="123" y="1167"/>
                      </a:lnTo>
                      <a:lnTo>
                        <a:pt x="0" y="574"/>
                      </a:lnTo>
                      <a:lnTo>
                        <a:pt x="114" y="1"/>
                      </a:lnTo>
                      <a:lnTo>
                        <a:pt x="342" y="346"/>
                      </a:lnTo>
                      <a:lnTo>
                        <a:pt x="387" y="807"/>
                      </a:lnTo>
                      <a:lnTo>
                        <a:pt x="565" y="86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35" name="Google Shape;4035;p39"/>
              <p:cNvGrpSpPr/>
              <p:nvPr/>
            </p:nvGrpSpPr>
            <p:grpSpPr>
              <a:xfrm>
                <a:off x="1423010" y="6120852"/>
                <a:ext cx="262934" cy="700247"/>
                <a:chOff x="1423010" y="6120852"/>
                <a:chExt cx="262934" cy="700247"/>
              </a:xfrm>
            </p:grpSpPr>
            <p:sp>
              <p:nvSpPr>
                <p:cNvPr id="4036" name="Google Shape;4036;p39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39"/>
                <p:cNvSpPr/>
                <p:nvPr/>
              </p:nvSpPr>
              <p:spPr>
                <a:xfrm>
                  <a:off x="1423010" y="6120852"/>
                  <a:ext cx="262934" cy="700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1297" extrusionOk="0">
                      <a:moveTo>
                        <a:pt x="349" y="1297"/>
                      </a:moveTo>
                      <a:lnTo>
                        <a:pt x="0" y="1133"/>
                      </a:lnTo>
                      <a:lnTo>
                        <a:pt x="190" y="239"/>
                      </a:lnTo>
                      <a:lnTo>
                        <a:pt x="374" y="254"/>
                      </a:lnTo>
                      <a:lnTo>
                        <a:pt x="390" y="0"/>
                      </a:lnTo>
                      <a:lnTo>
                        <a:pt x="487" y="41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38" name="Google Shape;4038;p39"/>
              <p:cNvSpPr/>
              <p:nvPr/>
            </p:nvSpPr>
            <p:spPr>
              <a:xfrm>
                <a:off x="2550332" y="5956723"/>
                <a:ext cx="192746" cy="150631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79" extrusionOk="0">
                    <a:moveTo>
                      <a:pt x="274" y="1"/>
                    </a:moveTo>
                    <a:lnTo>
                      <a:pt x="357" y="278"/>
                    </a:lnTo>
                    <a:lnTo>
                      <a:pt x="0" y="19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39" name="Google Shape;4039;p39"/>
              <p:cNvGrpSpPr/>
              <p:nvPr/>
            </p:nvGrpSpPr>
            <p:grpSpPr>
              <a:xfrm>
                <a:off x="2246365" y="6067402"/>
                <a:ext cx="369295" cy="882193"/>
                <a:chOff x="2246365" y="6067402"/>
                <a:chExt cx="369295" cy="882193"/>
              </a:xfrm>
            </p:grpSpPr>
            <p:sp>
              <p:nvSpPr>
                <p:cNvPr id="4040" name="Google Shape;4040;p39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39"/>
                <p:cNvSpPr/>
                <p:nvPr/>
              </p:nvSpPr>
              <p:spPr>
                <a:xfrm>
                  <a:off x="2246365" y="6067402"/>
                  <a:ext cx="369295" cy="882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" h="1634" extrusionOk="0">
                      <a:moveTo>
                        <a:pt x="676" y="1634"/>
                      </a:moveTo>
                      <a:lnTo>
                        <a:pt x="0" y="1579"/>
                      </a:lnTo>
                      <a:lnTo>
                        <a:pt x="70" y="896"/>
                      </a:lnTo>
                      <a:lnTo>
                        <a:pt x="120" y="197"/>
                      </a:lnTo>
                      <a:lnTo>
                        <a:pt x="411" y="0"/>
                      </a:lnTo>
                      <a:lnTo>
                        <a:pt x="683" y="89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42" name="Google Shape;4042;p39"/>
              <p:cNvSpPr/>
              <p:nvPr/>
            </p:nvSpPr>
            <p:spPr>
              <a:xfrm>
                <a:off x="2471506" y="6098176"/>
                <a:ext cx="299647" cy="8514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1577" extrusionOk="0">
                    <a:moveTo>
                      <a:pt x="555" y="1"/>
                    </a:moveTo>
                    <a:lnTo>
                      <a:pt x="55" y="145"/>
                    </a:lnTo>
                    <a:lnTo>
                      <a:pt x="1" y="561"/>
                    </a:lnTo>
                    <a:lnTo>
                      <a:pt x="133" y="1056"/>
                    </a:lnTo>
                    <a:lnTo>
                      <a:pt x="259" y="1577"/>
                    </a:lnTo>
                    <a:lnTo>
                      <a:pt x="486" y="1421"/>
                    </a:lnTo>
                    <a:lnTo>
                      <a:pt x="551" y="922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39"/>
              <p:cNvSpPr/>
              <p:nvPr/>
            </p:nvSpPr>
            <p:spPr>
              <a:xfrm>
                <a:off x="2650754" y="6098176"/>
                <a:ext cx="263474" cy="76611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1419" extrusionOk="0">
                    <a:moveTo>
                      <a:pt x="392" y="1354"/>
                    </a:moveTo>
                    <a:lnTo>
                      <a:pt x="154" y="1419"/>
                    </a:lnTo>
                    <a:lnTo>
                      <a:pt x="209" y="989"/>
                    </a:lnTo>
                    <a:lnTo>
                      <a:pt x="0" y="451"/>
                    </a:lnTo>
                    <a:lnTo>
                      <a:pt x="223" y="1"/>
                    </a:lnTo>
                    <a:lnTo>
                      <a:pt x="228" y="453"/>
                    </a:lnTo>
                    <a:lnTo>
                      <a:pt x="487" y="64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44" name="Google Shape;4044;p39"/>
              <p:cNvGrpSpPr/>
              <p:nvPr/>
            </p:nvGrpSpPr>
            <p:grpSpPr>
              <a:xfrm>
                <a:off x="1608198" y="5733745"/>
                <a:ext cx="1162955" cy="817405"/>
                <a:chOff x="1608198" y="5733745"/>
                <a:chExt cx="1162955" cy="817405"/>
              </a:xfrm>
            </p:grpSpPr>
            <p:sp>
              <p:nvSpPr>
                <p:cNvPr id="4045" name="Google Shape;4045;p39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39"/>
                <p:cNvSpPr/>
                <p:nvPr/>
              </p:nvSpPr>
              <p:spPr>
                <a:xfrm>
                  <a:off x="1608198" y="5733745"/>
                  <a:ext cx="1162955" cy="8174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4" h="1514" extrusionOk="0">
                      <a:moveTo>
                        <a:pt x="1507" y="109"/>
                      </a:moveTo>
                      <a:lnTo>
                        <a:pt x="2019" y="414"/>
                      </a:lnTo>
                      <a:lnTo>
                        <a:pt x="1776" y="615"/>
                      </a:lnTo>
                      <a:lnTo>
                        <a:pt x="2154" y="676"/>
                      </a:lnTo>
                      <a:lnTo>
                        <a:pt x="1634" y="973"/>
                      </a:lnTo>
                      <a:lnTo>
                        <a:pt x="1302" y="815"/>
                      </a:lnTo>
                      <a:lnTo>
                        <a:pt x="1079" y="1000"/>
                      </a:lnTo>
                      <a:lnTo>
                        <a:pt x="1533" y="1367"/>
                      </a:lnTo>
                      <a:lnTo>
                        <a:pt x="1252" y="1514"/>
                      </a:lnTo>
                      <a:lnTo>
                        <a:pt x="677" y="1137"/>
                      </a:lnTo>
                      <a:lnTo>
                        <a:pt x="449" y="792"/>
                      </a:lnTo>
                      <a:lnTo>
                        <a:pt x="47" y="717"/>
                      </a:lnTo>
                      <a:lnTo>
                        <a:pt x="159" y="475"/>
                      </a:lnTo>
                      <a:lnTo>
                        <a:pt x="0" y="394"/>
                      </a:lnTo>
                      <a:lnTo>
                        <a:pt x="355" y="304"/>
                      </a:lnTo>
                      <a:lnTo>
                        <a:pt x="433" y="176"/>
                      </a:lnTo>
                      <a:lnTo>
                        <a:pt x="866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47" name="Google Shape;4047;p39"/>
              <p:cNvGrpSpPr/>
              <p:nvPr/>
            </p:nvGrpSpPr>
            <p:grpSpPr>
              <a:xfrm>
                <a:off x="1423010" y="5945925"/>
                <a:ext cx="271572" cy="786631"/>
                <a:chOff x="1423010" y="5945925"/>
                <a:chExt cx="271572" cy="786631"/>
              </a:xfrm>
            </p:grpSpPr>
            <p:sp>
              <p:nvSpPr>
                <p:cNvPr id="4048" name="Google Shape;4048;p39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39"/>
                <p:cNvSpPr/>
                <p:nvPr/>
              </p:nvSpPr>
              <p:spPr>
                <a:xfrm>
                  <a:off x="1423010" y="5945925"/>
                  <a:ext cx="271572" cy="786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1457" extrusionOk="0">
                      <a:moveTo>
                        <a:pt x="0" y="1457"/>
                      </a:moveTo>
                      <a:lnTo>
                        <a:pt x="190" y="563"/>
                      </a:lnTo>
                      <a:lnTo>
                        <a:pt x="198" y="104"/>
                      </a:lnTo>
                      <a:lnTo>
                        <a:pt x="343" y="1"/>
                      </a:lnTo>
                      <a:lnTo>
                        <a:pt x="502" y="82"/>
                      </a:lnTo>
                      <a:lnTo>
                        <a:pt x="390" y="324"/>
                      </a:lnTo>
                      <a:lnTo>
                        <a:pt x="451" y="571"/>
                      </a:lnTo>
                      <a:lnTo>
                        <a:pt x="333" y="1078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50" name="Google Shape;4050;p39"/>
              <p:cNvSpPr/>
              <p:nvPr/>
            </p:nvSpPr>
            <p:spPr>
              <a:xfrm>
                <a:off x="2246365" y="6471785"/>
                <a:ext cx="245657" cy="52748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77" extrusionOk="0">
                    <a:moveTo>
                      <a:pt x="70" y="147"/>
                    </a:moveTo>
                    <a:lnTo>
                      <a:pt x="0" y="830"/>
                    </a:lnTo>
                    <a:lnTo>
                      <a:pt x="196" y="977"/>
                    </a:lnTo>
                    <a:lnTo>
                      <a:pt x="455" y="966"/>
                    </a:lnTo>
                    <a:lnTo>
                      <a:pt x="3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51" name="Google Shape;4051;p39"/>
              <p:cNvGrpSpPr/>
              <p:nvPr/>
            </p:nvGrpSpPr>
            <p:grpSpPr>
              <a:xfrm>
                <a:off x="2246365" y="6550610"/>
                <a:ext cx="105821" cy="448655"/>
                <a:chOff x="2246365" y="6550610"/>
                <a:chExt cx="105821" cy="448655"/>
              </a:xfrm>
            </p:grpSpPr>
            <p:sp>
              <p:nvSpPr>
                <p:cNvPr id="4052" name="Google Shape;4052;p39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39"/>
                <p:cNvSpPr/>
                <p:nvPr/>
              </p:nvSpPr>
              <p:spPr>
                <a:xfrm>
                  <a:off x="2246365" y="6550610"/>
                  <a:ext cx="105821" cy="4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831" extrusionOk="0">
                      <a:moveTo>
                        <a:pt x="70" y="1"/>
                      </a:moveTo>
                      <a:lnTo>
                        <a:pt x="196" y="831"/>
                      </a:lnTo>
                      <a:lnTo>
                        <a:pt x="0" y="68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054" name="Google Shape;4054;p39"/>
          <p:cNvGrpSpPr/>
          <p:nvPr/>
        </p:nvGrpSpPr>
        <p:grpSpPr>
          <a:xfrm>
            <a:off x="6255380" y="3121077"/>
            <a:ext cx="3638400" cy="2479255"/>
            <a:chOff x="6312975" y="3106046"/>
            <a:chExt cx="3638400" cy="2479255"/>
          </a:xfrm>
        </p:grpSpPr>
        <p:sp>
          <p:nvSpPr>
            <p:cNvPr id="4055" name="Google Shape;4055;p39"/>
            <p:cNvSpPr/>
            <p:nvPr/>
          </p:nvSpPr>
          <p:spPr>
            <a:xfrm rot="567">
              <a:off x="6312975" y="4608801"/>
              <a:ext cx="3638400" cy="9762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6" name="Google Shape;4056;p39"/>
            <p:cNvGrpSpPr/>
            <p:nvPr/>
          </p:nvGrpSpPr>
          <p:grpSpPr>
            <a:xfrm>
              <a:off x="6806474" y="3655957"/>
              <a:ext cx="2942098" cy="1755213"/>
              <a:chOff x="6945179" y="6413574"/>
              <a:chExt cx="3043444" cy="1815675"/>
            </a:xfrm>
          </p:grpSpPr>
          <p:grpSp>
            <p:nvGrpSpPr>
              <p:cNvPr id="4057" name="Google Shape;4057;p39"/>
              <p:cNvGrpSpPr/>
              <p:nvPr/>
            </p:nvGrpSpPr>
            <p:grpSpPr>
              <a:xfrm>
                <a:off x="8557875" y="6991265"/>
                <a:ext cx="460539" cy="1058199"/>
                <a:chOff x="8557875" y="6991265"/>
                <a:chExt cx="460539" cy="1058199"/>
              </a:xfrm>
            </p:grpSpPr>
            <p:sp>
              <p:nvSpPr>
                <p:cNvPr id="4058" name="Google Shape;4058;p39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39"/>
                <p:cNvSpPr/>
                <p:nvPr/>
              </p:nvSpPr>
              <p:spPr>
                <a:xfrm>
                  <a:off x="8557875" y="6991265"/>
                  <a:ext cx="460539" cy="1058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" h="1960" extrusionOk="0">
                      <a:moveTo>
                        <a:pt x="108" y="1831"/>
                      </a:moveTo>
                      <a:lnTo>
                        <a:pt x="673" y="1960"/>
                      </a:lnTo>
                      <a:lnTo>
                        <a:pt x="730" y="1394"/>
                      </a:lnTo>
                      <a:lnTo>
                        <a:pt x="853" y="1429"/>
                      </a:lnTo>
                      <a:lnTo>
                        <a:pt x="853" y="252"/>
                      </a:lnTo>
                      <a:lnTo>
                        <a:pt x="201" y="1"/>
                      </a:lnTo>
                      <a:lnTo>
                        <a:pt x="298" y="734"/>
                      </a:lnTo>
                      <a:lnTo>
                        <a:pt x="0" y="91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0" name="Google Shape;4060;p39"/>
              <p:cNvGrpSpPr/>
              <p:nvPr/>
            </p:nvGrpSpPr>
            <p:grpSpPr>
              <a:xfrm>
                <a:off x="8081679" y="6722396"/>
                <a:ext cx="577158" cy="1303313"/>
                <a:chOff x="8081679" y="6722396"/>
                <a:chExt cx="577158" cy="1303313"/>
              </a:xfrm>
            </p:grpSpPr>
            <p:sp>
              <p:nvSpPr>
                <p:cNvPr id="4061" name="Google Shape;4061;p39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39"/>
                <p:cNvSpPr/>
                <p:nvPr/>
              </p:nvSpPr>
              <p:spPr>
                <a:xfrm>
                  <a:off x="8081679" y="6722396"/>
                  <a:ext cx="577158" cy="1303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2414" extrusionOk="0">
                      <a:moveTo>
                        <a:pt x="0" y="2388"/>
                      </a:moveTo>
                      <a:lnTo>
                        <a:pt x="830" y="2414"/>
                      </a:lnTo>
                      <a:lnTo>
                        <a:pt x="882" y="1412"/>
                      </a:lnTo>
                      <a:lnTo>
                        <a:pt x="1068" y="395"/>
                      </a:lnTo>
                      <a:lnTo>
                        <a:pt x="416" y="1"/>
                      </a:lnTo>
                      <a:lnTo>
                        <a:pt x="36" y="1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63" name="Google Shape;4063;p39"/>
              <p:cNvSpPr/>
              <p:nvPr/>
            </p:nvSpPr>
            <p:spPr>
              <a:xfrm>
                <a:off x="7396540" y="6674885"/>
                <a:ext cx="488614" cy="1146202"/>
              </a:xfrm>
              <a:custGeom>
                <a:avLst/>
                <a:gdLst/>
                <a:ahLst/>
                <a:cxnLst/>
                <a:rect l="l" t="t" r="r" b="b"/>
                <a:pathLst>
                  <a:path w="905" h="2123" extrusionOk="0">
                    <a:moveTo>
                      <a:pt x="0" y="1771"/>
                    </a:moveTo>
                    <a:lnTo>
                      <a:pt x="401" y="2122"/>
                    </a:lnTo>
                    <a:lnTo>
                      <a:pt x="904" y="0"/>
                    </a:lnTo>
                    <a:lnTo>
                      <a:pt x="716" y="391"/>
                    </a:lnTo>
                    <a:lnTo>
                      <a:pt x="529" y="459"/>
                    </a:lnTo>
                    <a:lnTo>
                      <a:pt x="489" y="867"/>
                    </a:lnTo>
                    <a:lnTo>
                      <a:pt x="308" y="99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64" name="Google Shape;4064;p39"/>
              <p:cNvGrpSpPr/>
              <p:nvPr/>
            </p:nvGrpSpPr>
            <p:grpSpPr>
              <a:xfrm>
                <a:off x="7613042" y="6674885"/>
                <a:ext cx="378473" cy="1215849"/>
                <a:chOff x="7613042" y="6674885"/>
                <a:chExt cx="378473" cy="1215849"/>
              </a:xfrm>
            </p:grpSpPr>
            <p:sp>
              <p:nvSpPr>
                <p:cNvPr id="4065" name="Google Shape;4065;p39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39"/>
                <p:cNvSpPr/>
                <p:nvPr/>
              </p:nvSpPr>
              <p:spPr>
                <a:xfrm>
                  <a:off x="7613042" y="6674885"/>
                  <a:ext cx="378473" cy="12158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2252" extrusionOk="0">
                      <a:moveTo>
                        <a:pt x="0" y="2122"/>
                      </a:moveTo>
                      <a:lnTo>
                        <a:pt x="629" y="2251"/>
                      </a:lnTo>
                      <a:lnTo>
                        <a:pt x="521" y="1382"/>
                      </a:lnTo>
                      <a:lnTo>
                        <a:pt x="701" y="325"/>
                      </a:lnTo>
                      <a:lnTo>
                        <a:pt x="503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7" name="Google Shape;4067;p39"/>
              <p:cNvGrpSpPr/>
              <p:nvPr/>
            </p:nvGrpSpPr>
            <p:grpSpPr>
              <a:xfrm>
                <a:off x="9160949" y="7066850"/>
                <a:ext cx="341760" cy="968036"/>
                <a:chOff x="9160949" y="7066850"/>
                <a:chExt cx="341760" cy="968036"/>
              </a:xfrm>
            </p:grpSpPr>
            <p:sp>
              <p:nvSpPr>
                <p:cNvPr id="4068" name="Google Shape;4068;p39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39"/>
                <p:cNvSpPr/>
                <p:nvPr/>
              </p:nvSpPr>
              <p:spPr>
                <a:xfrm>
                  <a:off x="9160949" y="7066850"/>
                  <a:ext cx="341760" cy="968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" h="1793" extrusionOk="0">
                      <a:moveTo>
                        <a:pt x="130" y="0"/>
                      </a:moveTo>
                      <a:lnTo>
                        <a:pt x="0" y="1576"/>
                      </a:lnTo>
                      <a:lnTo>
                        <a:pt x="633" y="1792"/>
                      </a:lnTo>
                      <a:lnTo>
                        <a:pt x="374" y="7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70" name="Google Shape;4070;p39"/>
              <p:cNvSpPr/>
              <p:nvPr/>
            </p:nvSpPr>
            <p:spPr>
              <a:xfrm>
                <a:off x="8878579" y="7066850"/>
                <a:ext cx="375234" cy="982613"/>
              </a:xfrm>
              <a:custGeom>
                <a:avLst/>
                <a:gdLst/>
                <a:ahLst/>
                <a:cxnLst/>
                <a:rect l="l" t="t" r="r" b="b"/>
                <a:pathLst>
                  <a:path w="695" h="1820" extrusionOk="0">
                    <a:moveTo>
                      <a:pt x="79" y="1820"/>
                    </a:moveTo>
                    <a:lnTo>
                      <a:pt x="523" y="1576"/>
                    </a:lnTo>
                    <a:lnTo>
                      <a:pt x="695" y="789"/>
                    </a:lnTo>
                    <a:lnTo>
                      <a:pt x="653" y="0"/>
                    </a:lnTo>
                    <a:lnTo>
                      <a:pt x="259" y="112"/>
                    </a:lnTo>
                    <a:lnTo>
                      <a:pt x="259" y="547"/>
                    </a:lnTo>
                    <a:lnTo>
                      <a:pt x="1" y="821"/>
                    </a:lnTo>
                    <a:lnTo>
                      <a:pt x="135" y="125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39"/>
              <p:cNvSpPr/>
              <p:nvPr/>
            </p:nvSpPr>
            <p:spPr>
              <a:xfrm>
                <a:off x="9386090" y="6815258"/>
                <a:ext cx="602534" cy="1153761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137" extrusionOk="0">
                    <a:moveTo>
                      <a:pt x="702" y="2136"/>
                    </a:moveTo>
                    <a:lnTo>
                      <a:pt x="1116" y="1529"/>
                    </a:lnTo>
                    <a:lnTo>
                      <a:pt x="834" y="54"/>
                    </a:lnTo>
                    <a:lnTo>
                      <a:pt x="425" y="189"/>
                    </a:lnTo>
                    <a:lnTo>
                      <a:pt x="222" y="1"/>
                    </a:lnTo>
                    <a:lnTo>
                      <a:pt x="1" y="64"/>
                    </a:lnTo>
                    <a:lnTo>
                      <a:pt x="157" y="437"/>
                    </a:lnTo>
                    <a:lnTo>
                      <a:pt x="72" y="764"/>
                    </a:lnTo>
                    <a:lnTo>
                      <a:pt x="331" y="193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72" name="Google Shape;4072;p39"/>
              <p:cNvGrpSpPr/>
              <p:nvPr/>
            </p:nvGrpSpPr>
            <p:grpSpPr>
              <a:xfrm>
                <a:off x="9362874" y="7050653"/>
                <a:ext cx="402769" cy="984233"/>
                <a:chOff x="9362874" y="7050653"/>
                <a:chExt cx="402769" cy="984233"/>
              </a:xfrm>
            </p:grpSpPr>
            <p:sp>
              <p:nvSpPr>
                <p:cNvPr id="4073" name="Google Shape;4073;p39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39"/>
                <p:cNvSpPr/>
                <p:nvPr/>
              </p:nvSpPr>
              <p:spPr>
                <a:xfrm>
                  <a:off x="9362874" y="7050653"/>
                  <a:ext cx="402769" cy="984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" h="1823" extrusionOk="0">
                      <a:moveTo>
                        <a:pt x="259" y="1822"/>
                      </a:moveTo>
                      <a:lnTo>
                        <a:pt x="745" y="1700"/>
                      </a:lnTo>
                      <a:lnTo>
                        <a:pt x="386" y="834"/>
                      </a:lnTo>
                      <a:lnTo>
                        <a:pt x="243" y="718"/>
                      </a:lnTo>
                      <a:lnTo>
                        <a:pt x="200" y="1"/>
                      </a:lnTo>
                      <a:lnTo>
                        <a:pt x="0" y="10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75" name="Google Shape;4075;p39"/>
              <p:cNvGrpSpPr/>
              <p:nvPr/>
            </p:nvGrpSpPr>
            <p:grpSpPr>
              <a:xfrm>
                <a:off x="7884614" y="6413574"/>
                <a:ext cx="1951757" cy="799588"/>
                <a:chOff x="7884614" y="5118174"/>
                <a:chExt cx="1951757" cy="799588"/>
              </a:xfrm>
            </p:grpSpPr>
            <p:sp>
              <p:nvSpPr>
                <p:cNvPr id="4076" name="Google Shape;4076;p39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39"/>
                <p:cNvSpPr/>
                <p:nvPr/>
              </p:nvSpPr>
              <p:spPr>
                <a:xfrm>
                  <a:off x="7884614" y="5118174"/>
                  <a:ext cx="1951757" cy="799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5" h="1481" extrusionOk="0">
                      <a:moveTo>
                        <a:pt x="869" y="1"/>
                      </a:moveTo>
                      <a:lnTo>
                        <a:pt x="185" y="158"/>
                      </a:lnTo>
                      <a:lnTo>
                        <a:pt x="327" y="326"/>
                      </a:lnTo>
                      <a:lnTo>
                        <a:pt x="0" y="484"/>
                      </a:lnTo>
                      <a:lnTo>
                        <a:pt x="198" y="809"/>
                      </a:lnTo>
                      <a:lnTo>
                        <a:pt x="659" y="1147"/>
                      </a:lnTo>
                      <a:lnTo>
                        <a:pt x="1187" y="1320"/>
                      </a:lnTo>
                      <a:lnTo>
                        <a:pt x="1448" y="1071"/>
                      </a:lnTo>
                      <a:lnTo>
                        <a:pt x="2100" y="1322"/>
                      </a:lnTo>
                      <a:lnTo>
                        <a:pt x="2494" y="1210"/>
                      </a:lnTo>
                      <a:lnTo>
                        <a:pt x="2738" y="1289"/>
                      </a:lnTo>
                      <a:lnTo>
                        <a:pt x="2956" y="1480"/>
                      </a:lnTo>
                      <a:lnTo>
                        <a:pt x="3136" y="1360"/>
                      </a:lnTo>
                      <a:lnTo>
                        <a:pt x="3410" y="1262"/>
                      </a:lnTo>
                      <a:lnTo>
                        <a:pt x="3615" y="798"/>
                      </a:lnTo>
                      <a:lnTo>
                        <a:pt x="3174" y="544"/>
                      </a:lnTo>
                      <a:lnTo>
                        <a:pt x="2647" y="424"/>
                      </a:lnTo>
                      <a:lnTo>
                        <a:pt x="2224" y="337"/>
                      </a:lnTo>
                      <a:lnTo>
                        <a:pt x="1851" y="54"/>
                      </a:lnTo>
                      <a:lnTo>
                        <a:pt x="960" y="114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78" name="Google Shape;4078;p39"/>
              <p:cNvSpPr/>
              <p:nvPr/>
            </p:nvSpPr>
            <p:spPr>
              <a:xfrm>
                <a:off x="9017875" y="7066850"/>
                <a:ext cx="235938" cy="901629"/>
              </a:xfrm>
              <a:custGeom>
                <a:avLst/>
                <a:gdLst/>
                <a:ahLst/>
                <a:cxnLst/>
                <a:rect l="l" t="t" r="r" b="b"/>
                <a:pathLst>
                  <a:path w="437" h="1670" extrusionOk="0">
                    <a:moveTo>
                      <a:pt x="1" y="112"/>
                    </a:moveTo>
                    <a:lnTo>
                      <a:pt x="298" y="533"/>
                    </a:lnTo>
                    <a:lnTo>
                      <a:pt x="146" y="485"/>
                    </a:lnTo>
                    <a:lnTo>
                      <a:pt x="252" y="986"/>
                    </a:lnTo>
                    <a:lnTo>
                      <a:pt x="74" y="1252"/>
                    </a:lnTo>
                    <a:lnTo>
                      <a:pt x="98" y="1669"/>
                    </a:lnTo>
                    <a:lnTo>
                      <a:pt x="265" y="1576"/>
                    </a:lnTo>
                    <a:lnTo>
                      <a:pt x="437" y="789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79" name="Google Shape;4079;p39"/>
              <p:cNvGrpSpPr/>
              <p:nvPr/>
            </p:nvGrpSpPr>
            <p:grpSpPr>
              <a:xfrm>
                <a:off x="7934825" y="6498338"/>
                <a:ext cx="126338" cy="152791"/>
                <a:chOff x="7934825" y="6498338"/>
                <a:chExt cx="126338" cy="152791"/>
              </a:xfrm>
            </p:grpSpPr>
            <p:sp>
              <p:nvSpPr>
                <p:cNvPr id="4080" name="Google Shape;4080;p39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39"/>
                <p:cNvSpPr/>
                <p:nvPr/>
              </p:nvSpPr>
              <p:spPr>
                <a:xfrm>
                  <a:off x="7934825" y="6498338"/>
                  <a:ext cx="126338" cy="152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83" extrusionOk="0">
                      <a:moveTo>
                        <a:pt x="92" y="1"/>
                      </a:moveTo>
                      <a:lnTo>
                        <a:pt x="0" y="283"/>
                      </a:lnTo>
                      <a:lnTo>
                        <a:pt x="234" y="169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82" name="Google Shape;4082;p39"/>
              <p:cNvSpPr/>
              <p:nvPr/>
            </p:nvSpPr>
            <p:spPr>
              <a:xfrm>
                <a:off x="8421279" y="6991265"/>
                <a:ext cx="298028" cy="103444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1916" extrusionOk="0">
                    <a:moveTo>
                      <a:pt x="193" y="250"/>
                    </a:moveTo>
                    <a:lnTo>
                      <a:pt x="179" y="677"/>
                    </a:lnTo>
                    <a:lnTo>
                      <a:pt x="43" y="622"/>
                    </a:lnTo>
                    <a:lnTo>
                      <a:pt x="164" y="1429"/>
                    </a:lnTo>
                    <a:lnTo>
                      <a:pt x="0" y="1613"/>
                    </a:lnTo>
                    <a:lnTo>
                      <a:pt x="201" y="1916"/>
                    </a:lnTo>
                    <a:lnTo>
                      <a:pt x="361" y="1831"/>
                    </a:lnTo>
                    <a:lnTo>
                      <a:pt x="551" y="734"/>
                    </a:lnTo>
                    <a:lnTo>
                      <a:pt x="454" y="1"/>
                    </a:lnTo>
                    <a:lnTo>
                      <a:pt x="294" y="15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83" name="Google Shape;4083;p39"/>
              <p:cNvGrpSpPr/>
              <p:nvPr/>
            </p:nvGrpSpPr>
            <p:grpSpPr>
              <a:xfrm>
                <a:off x="7879755" y="6849812"/>
                <a:ext cx="192206" cy="685670"/>
                <a:chOff x="7879755" y="6849812"/>
                <a:chExt cx="192206" cy="685670"/>
              </a:xfrm>
            </p:grpSpPr>
            <p:sp>
              <p:nvSpPr>
                <p:cNvPr id="4084" name="Google Shape;4084;p39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39"/>
                <p:cNvSpPr/>
                <p:nvPr/>
              </p:nvSpPr>
              <p:spPr>
                <a:xfrm>
                  <a:off x="7879755" y="6849812"/>
                  <a:ext cx="192206" cy="685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" h="1270" extrusionOk="0">
                      <a:moveTo>
                        <a:pt x="207" y="1"/>
                      </a:moveTo>
                      <a:lnTo>
                        <a:pt x="119" y="326"/>
                      </a:lnTo>
                      <a:lnTo>
                        <a:pt x="0" y="857"/>
                      </a:lnTo>
                      <a:lnTo>
                        <a:pt x="54" y="1269"/>
                      </a:lnTo>
                      <a:lnTo>
                        <a:pt x="27" y="1058"/>
                      </a:lnTo>
                      <a:lnTo>
                        <a:pt x="356" y="411"/>
                      </a:lnTo>
                      <a:close/>
                    </a:path>
                  </a:pathLst>
                </a:custGeom>
                <a:solidFill>
                  <a:srgbClr val="000000">
                    <a:alpha val="391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86" name="Google Shape;4086;p39"/>
              <p:cNvSpPr/>
              <p:nvPr/>
            </p:nvSpPr>
            <p:spPr>
              <a:xfrm>
                <a:off x="9577756" y="7094925"/>
                <a:ext cx="295868" cy="592268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97" extrusionOk="0">
                    <a:moveTo>
                      <a:pt x="0" y="98"/>
                    </a:moveTo>
                    <a:lnTo>
                      <a:pt x="129" y="327"/>
                    </a:lnTo>
                    <a:lnTo>
                      <a:pt x="259" y="355"/>
                    </a:lnTo>
                    <a:lnTo>
                      <a:pt x="259" y="729"/>
                    </a:lnTo>
                    <a:lnTo>
                      <a:pt x="548" y="1096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87" name="Google Shape;4087;p39"/>
              <p:cNvGrpSpPr/>
              <p:nvPr/>
            </p:nvGrpSpPr>
            <p:grpSpPr>
              <a:xfrm>
                <a:off x="7550953" y="7304405"/>
                <a:ext cx="221361" cy="866535"/>
                <a:chOff x="7550953" y="7304405"/>
                <a:chExt cx="221361" cy="866535"/>
              </a:xfrm>
            </p:grpSpPr>
            <p:sp>
              <p:nvSpPr>
                <p:cNvPr id="4088" name="Google Shape;4088;p39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39"/>
                <p:cNvSpPr/>
                <p:nvPr/>
              </p:nvSpPr>
              <p:spPr>
                <a:xfrm>
                  <a:off x="7550953" y="7304405"/>
                  <a:ext cx="221361" cy="86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" h="1605" extrusionOk="0">
                      <a:moveTo>
                        <a:pt x="94" y="1604"/>
                      </a:moveTo>
                      <a:lnTo>
                        <a:pt x="295" y="1383"/>
                      </a:lnTo>
                      <a:lnTo>
                        <a:pt x="287" y="1167"/>
                      </a:lnTo>
                      <a:lnTo>
                        <a:pt x="410" y="209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90" name="Google Shape;4090;p39"/>
              <p:cNvSpPr/>
              <p:nvPr/>
            </p:nvSpPr>
            <p:spPr>
              <a:xfrm>
                <a:off x="7865177" y="7257974"/>
                <a:ext cx="204624" cy="786091"/>
              </a:xfrm>
              <a:custGeom>
                <a:avLst/>
                <a:gdLst/>
                <a:ahLst/>
                <a:cxnLst/>
                <a:rect l="l" t="t" r="r" b="b"/>
                <a:pathLst>
                  <a:path w="379" h="1456" extrusionOk="0">
                    <a:moveTo>
                      <a:pt x="0" y="80"/>
                    </a:moveTo>
                    <a:lnTo>
                      <a:pt x="91" y="1456"/>
                    </a:lnTo>
                    <a:lnTo>
                      <a:pt x="378" y="1392"/>
                    </a:lnTo>
                    <a:lnTo>
                      <a:pt x="3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39"/>
              <p:cNvSpPr/>
              <p:nvPr/>
            </p:nvSpPr>
            <p:spPr>
              <a:xfrm>
                <a:off x="7631938" y="7301166"/>
                <a:ext cx="285610" cy="750458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390" extrusionOk="0">
                    <a:moveTo>
                      <a:pt x="145" y="1389"/>
                    </a:moveTo>
                    <a:lnTo>
                      <a:pt x="523" y="1376"/>
                    </a:lnTo>
                    <a:lnTo>
                      <a:pt x="528" y="616"/>
                    </a:lnTo>
                    <a:lnTo>
                      <a:pt x="432" y="0"/>
                    </a:lnTo>
                    <a:lnTo>
                      <a:pt x="0" y="200"/>
                    </a:lnTo>
                    <a:lnTo>
                      <a:pt x="158" y="672"/>
                    </a:lnTo>
                    <a:lnTo>
                      <a:pt x="133" y="102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92" name="Google Shape;4092;p39"/>
              <p:cNvGrpSpPr/>
              <p:nvPr/>
            </p:nvGrpSpPr>
            <p:grpSpPr>
              <a:xfrm>
                <a:off x="7998534" y="7032837"/>
                <a:ext cx="287229" cy="1032284"/>
                <a:chOff x="7998534" y="7032837"/>
                <a:chExt cx="287229" cy="1032284"/>
              </a:xfrm>
            </p:grpSpPr>
            <p:sp>
              <p:nvSpPr>
                <p:cNvPr id="4093" name="Google Shape;4093;p39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39"/>
                <p:cNvSpPr/>
                <p:nvPr/>
              </p:nvSpPr>
              <p:spPr>
                <a:xfrm>
                  <a:off x="7998534" y="7032837"/>
                  <a:ext cx="287229" cy="1032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912" extrusionOk="0">
                      <a:moveTo>
                        <a:pt x="441" y="1795"/>
                      </a:moveTo>
                      <a:lnTo>
                        <a:pt x="356" y="622"/>
                      </a:lnTo>
                      <a:lnTo>
                        <a:pt x="531" y="558"/>
                      </a:lnTo>
                      <a:lnTo>
                        <a:pt x="448" y="0"/>
                      </a:lnTo>
                      <a:lnTo>
                        <a:pt x="0" y="156"/>
                      </a:lnTo>
                      <a:lnTo>
                        <a:pt x="96" y="418"/>
                      </a:lnTo>
                      <a:lnTo>
                        <a:pt x="44" y="682"/>
                      </a:lnTo>
                      <a:lnTo>
                        <a:pt x="385" y="191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95" name="Google Shape;4095;p39"/>
              <p:cNvSpPr/>
              <p:nvPr/>
            </p:nvSpPr>
            <p:spPr>
              <a:xfrm>
                <a:off x="8005553" y="7257974"/>
                <a:ext cx="200845" cy="807147"/>
              </a:xfrm>
              <a:custGeom>
                <a:avLst/>
                <a:gdLst/>
                <a:ahLst/>
                <a:cxnLst/>
                <a:rect l="l" t="t" r="r" b="b"/>
                <a:pathLst>
                  <a:path w="372" h="1495" extrusionOk="0">
                    <a:moveTo>
                      <a:pt x="118" y="1392"/>
                    </a:moveTo>
                    <a:lnTo>
                      <a:pt x="372" y="1495"/>
                    </a:lnTo>
                    <a:lnTo>
                      <a:pt x="300" y="771"/>
                    </a:lnTo>
                    <a:lnTo>
                      <a:pt x="97" y="273"/>
                    </a:lnTo>
                    <a:lnTo>
                      <a:pt x="83" y="1"/>
                    </a:lnTo>
                    <a:lnTo>
                      <a:pt x="1" y="44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96" name="Google Shape;4096;p39"/>
              <p:cNvGrpSpPr/>
              <p:nvPr/>
            </p:nvGrpSpPr>
            <p:grpSpPr>
              <a:xfrm>
                <a:off x="7101752" y="7081428"/>
                <a:ext cx="254295" cy="143613"/>
                <a:chOff x="7101752" y="7081428"/>
                <a:chExt cx="254295" cy="143613"/>
              </a:xfrm>
            </p:grpSpPr>
            <p:sp>
              <p:nvSpPr>
                <p:cNvPr id="4097" name="Google Shape;4097;p39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39"/>
                <p:cNvSpPr/>
                <p:nvPr/>
              </p:nvSpPr>
              <p:spPr>
                <a:xfrm>
                  <a:off x="7101752" y="7081428"/>
                  <a:ext cx="254295" cy="143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" h="266" extrusionOk="0">
                      <a:moveTo>
                        <a:pt x="66" y="0"/>
                      </a:moveTo>
                      <a:lnTo>
                        <a:pt x="1" y="266"/>
                      </a:lnTo>
                      <a:lnTo>
                        <a:pt x="471" y="102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9" name="Google Shape;4099;p39"/>
              <p:cNvGrpSpPr/>
              <p:nvPr/>
            </p:nvGrpSpPr>
            <p:grpSpPr>
              <a:xfrm>
                <a:off x="7018066" y="7234219"/>
                <a:ext cx="314765" cy="995031"/>
                <a:chOff x="7018066" y="7234219"/>
                <a:chExt cx="314765" cy="995031"/>
              </a:xfrm>
            </p:grpSpPr>
            <p:sp>
              <p:nvSpPr>
                <p:cNvPr id="4100" name="Google Shape;4100;p39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39"/>
                <p:cNvSpPr/>
                <p:nvPr/>
              </p:nvSpPr>
              <p:spPr>
                <a:xfrm>
                  <a:off x="7018066" y="7234219"/>
                  <a:ext cx="314765" cy="995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" h="1843" extrusionOk="0">
                      <a:moveTo>
                        <a:pt x="107" y="0"/>
                      </a:moveTo>
                      <a:lnTo>
                        <a:pt x="522" y="69"/>
                      </a:lnTo>
                      <a:lnTo>
                        <a:pt x="583" y="601"/>
                      </a:lnTo>
                      <a:lnTo>
                        <a:pt x="467" y="1132"/>
                      </a:lnTo>
                      <a:lnTo>
                        <a:pt x="331" y="1843"/>
                      </a:lnTo>
                      <a:lnTo>
                        <a:pt x="185" y="1710"/>
                      </a:lnTo>
                      <a:lnTo>
                        <a:pt x="1" y="1194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02" name="Google Shape;4102;p39"/>
              <p:cNvGrpSpPr/>
              <p:nvPr/>
            </p:nvGrpSpPr>
            <p:grpSpPr>
              <a:xfrm>
                <a:off x="6945179" y="7234219"/>
                <a:ext cx="233239" cy="923765"/>
                <a:chOff x="6945179" y="7234219"/>
                <a:chExt cx="233239" cy="923765"/>
              </a:xfrm>
            </p:grpSpPr>
            <p:sp>
              <p:nvSpPr>
                <p:cNvPr id="4103" name="Google Shape;4103;p39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39"/>
                <p:cNvSpPr/>
                <p:nvPr/>
              </p:nvSpPr>
              <p:spPr>
                <a:xfrm>
                  <a:off x="6945179" y="7234219"/>
                  <a:ext cx="233239" cy="923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1711" extrusionOk="0">
                      <a:moveTo>
                        <a:pt x="0" y="1612"/>
                      </a:moveTo>
                      <a:lnTo>
                        <a:pt x="320" y="1710"/>
                      </a:lnTo>
                      <a:lnTo>
                        <a:pt x="253" y="1059"/>
                      </a:lnTo>
                      <a:lnTo>
                        <a:pt x="431" y="484"/>
                      </a:lnTo>
                      <a:lnTo>
                        <a:pt x="242" y="0"/>
                      </a:lnTo>
                      <a:lnTo>
                        <a:pt x="7" y="844"/>
                      </a:lnTo>
                      <a:lnTo>
                        <a:pt x="66" y="114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05" name="Google Shape;4105;p39"/>
              <p:cNvGrpSpPr/>
              <p:nvPr/>
            </p:nvGrpSpPr>
            <p:grpSpPr>
              <a:xfrm>
                <a:off x="7075836" y="6849812"/>
                <a:ext cx="1164575" cy="604145"/>
                <a:chOff x="7075836" y="5554412"/>
                <a:chExt cx="1164575" cy="604145"/>
              </a:xfrm>
            </p:grpSpPr>
            <p:sp>
              <p:nvSpPr>
                <p:cNvPr id="4106" name="Google Shape;4106;p39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39"/>
                <p:cNvSpPr/>
                <p:nvPr/>
              </p:nvSpPr>
              <p:spPr>
                <a:xfrm>
                  <a:off x="7075836" y="5554412"/>
                  <a:ext cx="1164575" cy="604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" h="1119" extrusionOk="0">
                      <a:moveTo>
                        <a:pt x="577" y="187"/>
                      </a:moveTo>
                      <a:lnTo>
                        <a:pt x="114" y="429"/>
                      </a:lnTo>
                      <a:lnTo>
                        <a:pt x="284" y="613"/>
                      </a:lnTo>
                      <a:lnTo>
                        <a:pt x="0" y="712"/>
                      </a:lnTo>
                      <a:lnTo>
                        <a:pt x="415" y="781"/>
                      </a:lnTo>
                      <a:lnTo>
                        <a:pt x="1054" y="811"/>
                      </a:lnTo>
                      <a:lnTo>
                        <a:pt x="1076" y="1063"/>
                      </a:lnTo>
                      <a:lnTo>
                        <a:pt x="1429" y="1118"/>
                      </a:lnTo>
                      <a:lnTo>
                        <a:pt x="1484" y="982"/>
                      </a:lnTo>
                      <a:lnTo>
                        <a:pt x="1773" y="920"/>
                      </a:lnTo>
                      <a:lnTo>
                        <a:pt x="1805" y="757"/>
                      </a:lnTo>
                      <a:lnTo>
                        <a:pt x="1709" y="495"/>
                      </a:lnTo>
                      <a:lnTo>
                        <a:pt x="2157" y="339"/>
                      </a:lnTo>
                      <a:lnTo>
                        <a:pt x="1696" y="1"/>
                      </a:lnTo>
                      <a:lnTo>
                        <a:pt x="1149" y="406"/>
                      </a:lnTo>
                      <a:lnTo>
                        <a:pt x="905" y="287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08" name="Google Shape;4108;p39"/>
              <p:cNvSpPr/>
              <p:nvPr/>
            </p:nvSpPr>
            <p:spPr>
              <a:xfrm>
                <a:off x="8218275" y="7491210"/>
                <a:ext cx="88544" cy="88543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64" extrusionOk="0">
                    <a:moveTo>
                      <a:pt x="65" y="1"/>
                    </a:moveTo>
                    <a:lnTo>
                      <a:pt x="0" y="164"/>
                    </a:lnTo>
                    <a:lnTo>
                      <a:pt x="163" y="75"/>
                    </a:lnTo>
                    <a:close/>
                  </a:path>
                </a:pathLst>
              </a:custGeom>
              <a:solidFill>
                <a:srgbClr val="808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39"/>
              <p:cNvSpPr/>
              <p:nvPr/>
            </p:nvSpPr>
            <p:spPr>
              <a:xfrm>
                <a:off x="7196775" y="7229360"/>
                <a:ext cx="373074" cy="999890"/>
              </a:xfrm>
              <a:custGeom>
                <a:avLst/>
                <a:gdLst/>
                <a:ahLst/>
                <a:cxnLst/>
                <a:rect l="l" t="t" r="r" b="b"/>
                <a:pathLst>
                  <a:path w="691" h="1852" extrusionOk="0">
                    <a:moveTo>
                      <a:pt x="0" y="1852"/>
                    </a:moveTo>
                    <a:lnTo>
                      <a:pt x="607" y="1642"/>
                    </a:lnTo>
                    <a:lnTo>
                      <a:pt x="691" y="396"/>
                    </a:lnTo>
                    <a:lnTo>
                      <a:pt x="665" y="0"/>
                    </a:lnTo>
                    <a:lnTo>
                      <a:pt x="191" y="78"/>
                    </a:lnTo>
                    <a:lnTo>
                      <a:pt x="244" y="5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10" name="Google Shape;4110;p39"/>
              <p:cNvGrpSpPr/>
              <p:nvPr/>
            </p:nvGrpSpPr>
            <p:grpSpPr>
              <a:xfrm>
                <a:off x="7523957" y="7229360"/>
                <a:ext cx="139835" cy="941581"/>
                <a:chOff x="7523957" y="7229360"/>
                <a:chExt cx="139835" cy="941581"/>
              </a:xfrm>
            </p:grpSpPr>
            <p:sp>
              <p:nvSpPr>
                <p:cNvPr id="4111" name="Google Shape;4111;p39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39"/>
                <p:cNvSpPr/>
                <p:nvPr/>
              </p:nvSpPr>
              <p:spPr>
                <a:xfrm>
                  <a:off x="7523957" y="7229360"/>
                  <a:ext cx="139835" cy="941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" h="1744" extrusionOk="0">
                      <a:moveTo>
                        <a:pt x="224" y="108"/>
                      </a:moveTo>
                      <a:lnTo>
                        <a:pt x="258" y="505"/>
                      </a:lnTo>
                      <a:lnTo>
                        <a:pt x="153" y="833"/>
                      </a:lnTo>
                      <a:lnTo>
                        <a:pt x="144" y="1743"/>
                      </a:lnTo>
                      <a:lnTo>
                        <a:pt x="1" y="1642"/>
                      </a:lnTo>
                      <a:lnTo>
                        <a:pt x="59" y="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13" name="Google Shape;4113;p39"/>
            <p:cNvGrpSpPr/>
            <p:nvPr/>
          </p:nvGrpSpPr>
          <p:grpSpPr>
            <a:xfrm>
              <a:off x="7782525" y="3106046"/>
              <a:ext cx="1538116" cy="1082460"/>
              <a:chOff x="3783535" y="6828906"/>
              <a:chExt cx="1591100" cy="1119747"/>
            </a:xfrm>
          </p:grpSpPr>
          <p:grpSp>
            <p:nvGrpSpPr>
              <p:cNvPr id="4114" name="Google Shape;4114;p39"/>
              <p:cNvGrpSpPr/>
              <p:nvPr/>
            </p:nvGrpSpPr>
            <p:grpSpPr>
              <a:xfrm>
                <a:off x="4167948" y="7259744"/>
                <a:ext cx="570140" cy="638699"/>
                <a:chOff x="4167948" y="7259744"/>
                <a:chExt cx="570140" cy="638699"/>
              </a:xfrm>
            </p:grpSpPr>
            <p:sp>
              <p:nvSpPr>
                <p:cNvPr id="4115" name="Google Shape;4115;p39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39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17" name="Google Shape;4117;p39"/>
              <p:cNvGrpSpPr/>
              <p:nvPr/>
            </p:nvGrpSpPr>
            <p:grpSpPr>
              <a:xfrm>
                <a:off x="4836890" y="7262984"/>
                <a:ext cx="237558" cy="490227"/>
                <a:chOff x="4836890" y="7262984"/>
                <a:chExt cx="237558" cy="490227"/>
              </a:xfrm>
            </p:grpSpPr>
            <p:sp>
              <p:nvSpPr>
                <p:cNvPr id="4118" name="Google Shape;4118;p39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39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20" name="Google Shape;4120;p39"/>
              <p:cNvSpPr/>
              <p:nvPr/>
            </p:nvSpPr>
            <p:spPr>
              <a:xfrm>
                <a:off x="4659261" y="7262984"/>
                <a:ext cx="242957" cy="635459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177" extrusionOk="0">
                    <a:moveTo>
                      <a:pt x="80" y="1176"/>
                    </a:moveTo>
                    <a:lnTo>
                      <a:pt x="329" y="865"/>
                    </a:lnTo>
                    <a:lnTo>
                      <a:pt x="450" y="421"/>
                    </a:lnTo>
                    <a:lnTo>
                      <a:pt x="420" y="0"/>
                    </a:lnTo>
                    <a:lnTo>
                      <a:pt x="145" y="141"/>
                    </a:lnTo>
                    <a:lnTo>
                      <a:pt x="29" y="4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39"/>
              <p:cNvSpPr/>
              <p:nvPr/>
            </p:nvSpPr>
            <p:spPr>
              <a:xfrm>
                <a:off x="4994002" y="7095615"/>
                <a:ext cx="380633" cy="591188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95" extrusionOk="0">
                    <a:moveTo>
                      <a:pt x="488" y="1094"/>
                    </a:moveTo>
                    <a:lnTo>
                      <a:pt x="704" y="1015"/>
                    </a:lnTo>
                    <a:lnTo>
                      <a:pt x="296" y="78"/>
                    </a:lnTo>
                    <a:lnTo>
                      <a:pt x="153" y="0"/>
                    </a:lnTo>
                    <a:lnTo>
                      <a:pt x="0" y="60"/>
                    </a:lnTo>
                    <a:lnTo>
                      <a:pt x="109" y="244"/>
                    </a:lnTo>
                    <a:lnTo>
                      <a:pt x="49" y="428"/>
                    </a:lnTo>
                    <a:lnTo>
                      <a:pt x="230" y="102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39"/>
              <p:cNvSpPr/>
              <p:nvPr/>
            </p:nvSpPr>
            <p:spPr>
              <a:xfrm>
                <a:off x="4976725" y="7227350"/>
                <a:ext cx="281291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974" extrusionOk="0">
                    <a:moveTo>
                      <a:pt x="180" y="973"/>
                    </a:moveTo>
                    <a:lnTo>
                      <a:pt x="520" y="850"/>
                    </a:lnTo>
                    <a:lnTo>
                      <a:pt x="356" y="302"/>
                    </a:lnTo>
                    <a:lnTo>
                      <a:pt x="155" y="189"/>
                    </a:lnTo>
                    <a:lnTo>
                      <a:pt x="141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39"/>
              <p:cNvSpPr/>
              <p:nvPr/>
            </p:nvSpPr>
            <p:spPr>
              <a:xfrm>
                <a:off x="4235436" y="7259204"/>
                <a:ext cx="329342" cy="688369"/>
              </a:xfrm>
              <a:custGeom>
                <a:avLst/>
                <a:gdLst/>
                <a:ahLst/>
                <a:cxnLst/>
                <a:rect l="l" t="t" r="r" b="b"/>
                <a:pathLst>
                  <a:path w="610" h="1275" extrusionOk="0">
                    <a:moveTo>
                      <a:pt x="610" y="47"/>
                    </a:moveTo>
                    <a:lnTo>
                      <a:pt x="494" y="528"/>
                    </a:lnTo>
                    <a:lnTo>
                      <a:pt x="584" y="486"/>
                    </a:lnTo>
                    <a:lnTo>
                      <a:pt x="534" y="871"/>
                    </a:lnTo>
                    <a:lnTo>
                      <a:pt x="581" y="1053"/>
                    </a:lnTo>
                    <a:lnTo>
                      <a:pt x="411" y="1275"/>
                    </a:lnTo>
                    <a:cubicBezTo>
                      <a:pt x="0" y="775"/>
                      <a:pt x="259" y="51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39"/>
              <p:cNvSpPr/>
              <p:nvPr/>
            </p:nvSpPr>
            <p:spPr>
              <a:xfrm>
                <a:off x="4085882" y="7186318"/>
                <a:ext cx="401689" cy="76233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12" extrusionOk="0">
                    <a:moveTo>
                      <a:pt x="0" y="1335"/>
                    </a:moveTo>
                    <a:lnTo>
                      <a:pt x="688" y="1411"/>
                    </a:lnTo>
                    <a:lnTo>
                      <a:pt x="614" y="706"/>
                    </a:lnTo>
                    <a:lnTo>
                      <a:pt x="743" y="136"/>
                    </a:lnTo>
                    <a:lnTo>
                      <a:pt x="290" y="1"/>
                    </a:lnTo>
                    <a:lnTo>
                      <a:pt x="25" y="6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25" name="Google Shape;4125;p39"/>
              <p:cNvGrpSpPr/>
              <p:nvPr/>
            </p:nvGrpSpPr>
            <p:grpSpPr>
              <a:xfrm>
                <a:off x="3883958" y="7186318"/>
                <a:ext cx="358497" cy="720763"/>
                <a:chOff x="3883958" y="7186318"/>
                <a:chExt cx="358497" cy="720763"/>
              </a:xfrm>
            </p:grpSpPr>
            <p:sp>
              <p:nvSpPr>
                <p:cNvPr id="4126" name="Google Shape;4126;p39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39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28" name="Google Shape;4128;p39"/>
              <p:cNvGrpSpPr/>
              <p:nvPr/>
            </p:nvGrpSpPr>
            <p:grpSpPr>
              <a:xfrm>
                <a:off x="3783535" y="7210614"/>
                <a:ext cx="282370" cy="646257"/>
                <a:chOff x="3783535" y="7210614"/>
                <a:chExt cx="282370" cy="646257"/>
              </a:xfrm>
            </p:grpSpPr>
            <p:sp>
              <p:nvSpPr>
                <p:cNvPr id="4129" name="Google Shape;4129;p39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39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31" name="Google Shape;4131;p39"/>
              <p:cNvGrpSpPr/>
              <p:nvPr/>
            </p:nvGrpSpPr>
            <p:grpSpPr>
              <a:xfrm>
                <a:off x="3948746" y="6828906"/>
                <a:ext cx="1128401" cy="510203"/>
                <a:chOff x="3948746" y="6828906"/>
                <a:chExt cx="1128401" cy="510203"/>
              </a:xfrm>
            </p:grpSpPr>
            <p:sp>
              <p:nvSpPr>
                <p:cNvPr id="4132" name="Google Shape;4132;p39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39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8" name="Google Shape;4138;p40"/>
          <p:cNvSpPr txBox="1">
            <a:spLocks noGrp="1"/>
          </p:cNvSpPr>
          <p:nvPr>
            <p:ph type="title"/>
          </p:nvPr>
        </p:nvSpPr>
        <p:spPr>
          <a:xfrm>
            <a:off x="0" y="53517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>
                <a:solidFill>
                  <a:schemeClr val="bg1"/>
                </a:solidFill>
              </a:rPr>
              <a:t>Użyte technologie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4140" name="Google Shape;4140;p40"/>
          <p:cNvGrpSpPr/>
          <p:nvPr/>
        </p:nvGrpSpPr>
        <p:grpSpPr>
          <a:xfrm>
            <a:off x="7895031" y="149704"/>
            <a:ext cx="1037441" cy="1546356"/>
            <a:chOff x="11088391" y="1801919"/>
            <a:chExt cx="1491224" cy="2196696"/>
          </a:xfrm>
        </p:grpSpPr>
        <p:sp>
          <p:nvSpPr>
            <p:cNvPr id="4141" name="Google Shape;4141;p40"/>
            <p:cNvSpPr/>
            <p:nvPr/>
          </p:nvSpPr>
          <p:spPr>
            <a:xfrm>
              <a:off x="11385943" y="3427786"/>
              <a:ext cx="896553" cy="570829"/>
            </a:xfrm>
            <a:custGeom>
              <a:avLst/>
              <a:gdLst/>
              <a:ahLst/>
              <a:cxnLst/>
              <a:rect l="l" t="t" r="r" b="b"/>
              <a:pathLst>
                <a:path w="2070" h="1318" extrusionOk="0">
                  <a:moveTo>
                    <a:pt x="1035" y="0"/>
                  </a:moveTo>
                  <a:cubicBezTo>
                    <a:pt x="464" y="0"/>
                    <a:pt x="1" y="295"/>
                    <a:pt x="1" y="659"/>
                  </a:cubicBezTo>
                  <a:cubicBezTo>
                    <a:pt x="1" y="1023"/>
                    <a:pt x="464" y="1317"/>
                    <a:pt x="1035" y="1317"/>
                  </a:cubicBezTo>
                  <a:cubicBezTo>
                    <a:pt x="1605" y="1317"/>
                    <a:pt x="2069" y="1023"/>
                    <a:pt x="2069" y="659"/>
                  </a:cubicBezTo>
                  <a:cubicBezTo>
                    <a:pt x="2069" y="295"/>
                    <a:pt x="1605" y="0"/>
                    <a:pt x="1035" y="0"/>
                  </a:cubicBezTo>
                  <a:close/>
                </a:path>
              </a:pathLst>
            </a:cu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0"/>
            <p:cNvSpPr/>
            <p:nvPr/>
          </p:nvSpPr>
          <p:spPr>
            <a:xfrm>
              <a:off x="11758857" y="2657730"/>
              <a:ext cx="148992" cy="1083189"/>
            </a:xfrm>
            <a:custGeom>
              <a:avLst/>
              <a:gdLst/>
              <a:ahLst/>
              <a:cxnLst/>
              <a:rect l="l" t="t" r="r" b="b"/>
              <a:pathLst>
                <a:path w="344" h="2501" extrusionOk="0">
                  <a:moveTo>
                    <a:pt x="3" y="2406"/>
                  </a:moveTo>
                  <a:lnTo>
                    <a:pt x="3" y="2405"/>
                  </a:lnTo>
                  <a:lnTo>
                    <a:pt x="3" y="2400"/>
                  </a:lnTo>
                  <a:cubicBezTo>
                    <a:pt x="51" y="1886"/>
                    <a:pt x="46" y="634"/>
                    <a:pt x="93" y="120"/>
                  </a:cubicBezTo>
                  <a:cubicBezTo>
                    <a:pt x="104" y="1"/>
                    <a:pt x="195" y="226"/>
                    <a:pt x="205" y="107"/>
                  </a:cubicBezTo>
                  <a:cubicBezTo>
                    <a:pt x="261" y="740"/>
                    <a:pt x="288" y="1767"/>
                    <a:pt x="343" y="2400"/>
                  </a:cubicBezTo>
                  <a:lnTo>
                    <a:pt x="343" y="2401"/>
                  </a:lnTo>
                  <a:lnTo>
                    <a:pt x="343" y="2406"/>
                  </a:lnTo>
                  <a:lnTo>
                    <a:pt x="343" y="2411"/>
                  </a:lnTo>
                  <a:lnTo>
                    <a:pt x="341" y="2417"/>
                  </a:lnTo>
                  <a:lnTo>
                    <a:pt x="340" y="2421"/>
                  </a:lnTo>
                  <a:lnTo>
                    <a:pt x="338" y="2425"/>
                  </a:lnTo>
                  <a:lnTo>
                    <a:pt x="336" y="2430"/>
                  </a:lnTo>
                  <a:lnTo>
                    <a:pt x="334" y="2435"/>
                  </a:lnTo>
                  <a:lnTo>
                    <a:pt x="331" y="2439"/>
                  </a:lnTo>
                  <a:lnTo>
                    <a:pt x="328" y="2444"/>
                  </a:lnTo>
                  <a:lnTo>
                    <a:pt x="325" y="2449"/>
                  </a:lnTo>
                  <a:lnTo>
                    <a:pt x="320" y="2454"/>
                  </a:lnTo>
                  <a:lnTo>
                    <a:pt x="315" y="2458"/>
                  </a:lnTo>
                  <a:lnTo>
                    <a:pt x="309" y="2463"/>
                  </a:lnTo>
                  <a:lnTo>
                    <a:pt x="307" y="2465"/>
                  </a:lnTo>
                  <a:lnTo>
                    <a:pt x="295" y="2473"/>
                  </a:lnTo>
                  <a:lnTo>
                    <a:pt x="281" y="2481"/>
                  </a:lnTo>
                  <a:lnTo>
                    <a:pt x="279" y="2481"/>
                  </a:lnTo>
                  <a:lnTo>
                    <a:pt x="277" y="2482"/>
                  </a:lnTo>
                  <a:lnTo>
                    <a:pt x="264" y="2487"/>
                  </a:lnTo>
                  <a:lnTo>
                    <a:pt x="262" y="2489"/>
                  </a:lnTo>
                  <a:lnTo>
                    <a:pt x="259" y="2490"/>
                  </a:lnTo>
                  <a:lnTo>
                    <a:pt x="250" y="2492"/>
                  </a:lnTo>
                  <a:lnTo>
                    <a:pt x="246" y="2494"/>
                  </a:lnTo>
                  <a:lnTo>
                    <a:pt x="243" y="2494"/>
                  </a:lnTo>
                  <a:lnTo>
                    <a:pt x="236" y="2495"/>
                  </a:lnTo>
                  <a:lnTo>
                    <a:pt x="231" y="2496"/>
                  </a:lnTo>
                  <a:lnTo>
                    <a:pt x="228" y="2496"/>
                  </a:lnTo>
                  <a:lnTo>
                    <a:pt x="221" y="2498"/>
                  </a:lnTo>
                  <a:lnTo>
                    <a:pt x="216" y="2499"/>
                  </a:lnTo>
                  <a:lnTo>
                    <a:pt x="212" y="2499"/>
                  </a:lnTo>
                  <a:lnTo>
                    <a:pt x="206" y="2499"/>
                  </a:lnTo>
                  <a:lnTo>
                    <a:pt x="201" y="2500"/>
                  </a:lnTo>
                  <a:lnTo>
                    <a:pt x="196" y="2500"/>
                  </a:lnTo>
                  <a:lnTo>
                    <a:pt x="189" y="2500"/>
                  </a:lnTo>
                  <a:lnTo>
                    <a:pt x="185" y="2500"/>
                  </a:lnTo>
                  <a:lnTo>
                    <a:pt x="180" y="2500"/>
                  </a:lnTo>
                  <a:lnTo>
                    <a:pt x="174" y="2500"/>
                  </a:lnTo>
                  <a:lnTo>
                    <a:pt x="170" y="2500"/>
                  </a:lnTo>
                  <a:lnTo>
                    <a:pt x="165" y="2500"/>
                  </a:lnTo>
                  <a:lnTo>
                    <a:pt x="157" y="2500"/>
                  </a:lnTo>
                  <a:lnTo>
                    <a:pt x="153" y="2500"/>
                  </a:lnTo>
                  <a:lnTo>
                    <a:pt x="148" y="2500"/>
                  </a:lnTo>
                  <a:lnTo>
                    <a:pt x="139" y="2499"/>
                  </a:lnTo>
                  <a:lnTo>
                    <a:pt x="135" y="2499"/>
                  </a:lnTo>
                  <a:lnTo>
                    <a:pt x="133" y="2499"/>
                  </a:lnTo>
                  <a:lnTo>
                    <a:pt x="118" y="2496"/>
                  </a:lnTo>
                  <a:lnTo>
                    <a:pt x="116" y="2496"/>
                  </a:lnTo>
                  <a:lnTo>
                    <a:pt x="114" y="2496"/>
                  </a:lnTo>
                  <a:lnTo>
                    <a:pt x="101" y="2493"/>
                  </a:lnTo>
                  <a:lnTo>
                    <a:pt x="97" y="2493"/>
                  </a:lnTo>
                  <a:lnTo>
                    <a:pt x="81" y="2488"/>
                  </a:lnTo>
                  <a:lnTo>
                    <a:pt x="73" y="2484"/>
                  </a:lnTo>
                  <a:lnTo>
                    <a:pt x="64" y="2480"/>
                  </a:lnTo>
                  <a:lnTo>
                    <a:pt x="55" y="2474"/>
                  </a:lnTo>
                  <a:lnTo>
                    <a:pt x="55" y="2474"/>
                  </a:lnTo>
                  <a:lnTo>
                    <a:pt x="42" y="2467"/>
                  </a:lnTo>
                  <a:lnTo>
                    <a:pt x="41" y="2467"/>
                  </a:lnTo>
                  <a:lnTo>
                    <a:pt x="39" y="2464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30" y="2459"/>
                  </a:lnTo>
                  <a:lnTo>
                    <a:pt x="29" y="2458"/>
                  </a:lnTo>
                  <a:lnTo>
                    <a:pt x="23" y="2453"/>
                  </a:lnTo>
                  <a:lnTo>
                    <a:pt x="21" y="2452"/>
                  </a:lnTo>
                  <a:lnTo>
                    <a:pt x="21" y="2452"/>
                  </a:lnTo>
                  <a:lnTo>
                    <a:pt x="20" y="2450"/>
                  </a:lnTo>
                  <a:lnTo>
                    <a:pt x="19" y="2450"/>
                  </a:lnTo>
                  <a:lnTo>
                    <a:pt x="17" y="2448"/>
                  </a:lnTo>
                  <a:lnTo>
                    <a:pt x="14" y="2443"/>
                  </a:lnTo>
                  <a:lnTo>
                    <a:pt x="12" y="2441"/>
                  </a:lnTo>
                  <a:lnTo>
                    <a:pt x="12" y="2441"/>
                  </a:lnTo>
                  <a:lnTo>
                    <a:pt x="11" y="2438"/>
                  </a:lnTo>
                  <a:lnTo>
                    <a:pt x="9" y="2434"/>
                  </a:lnTo>
                  <a:lnTo>
                    <a:pt x="9" y="2434"/>
                  </a:lnTo>
                  <a:lnTo>
                    <a:pt x="7" y="2433"/>
                  </a:lnTo>
                  <a:lnTo>
                    <a:pt x="7" y="2433"/>
                  </a:lnTo>
                  <a:lnTo>
                    <a:pt x="5" y="2431"/>
                  </a:lnTo>
                  <a:lnTo>
                    <a:pt x="4" y="2427"/>
                  </a:lnTo>
                  <a:lnTo>
                    <a:pt x="3" y="2426"/>
                  </a:lnTo>
                  <a:lnTo>
                    <a:pt x="3" y="2424"/>
                  </a:lnTo>
                  <a:lnTo>
                    <a:pt x="1" y="2422"/>
                  </a:lnTo>
                  <a:lnTo>
                    <a:pt x="0" y="2418"/>
                  </a:lnTo>
                  <a:lnTo>
                    <a:pt x="0" y="2417"/>
                  </a:lnTo>
                  <a:lnTo>
                    <a:pt x="0" y="2415"/>
                  </a:lnTo>
                  <a:lnTo>
                    <a:pt x="0" y="2412"/>
                  </a:lnTo>
                  <a:lnTo>
                    <a:pt x="0" y="240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3" name="Google Shape;4143;p40"/>
            <p:cNvGrpSpPr/>
            <p:nvPr/>
          </p:nvGrpSpPr>
          <p:grpSpPr>
            <a:xfrm>
              <a:off x="11088391" y="1801919"/>
              <a:ext cx="1491224" cy="1498102"/>
              <a:chOff x="11088391" y="1801919"/>
              <a:chExt cx="1491224" cy="1498102"/>
            </a:xfrm>
          </p:grpSpPr>
          <p:sp>
            <p:nvSpPr>
              <p:cNvPr id="4144" name="Google Shape;4144;p40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40"/>
              <p:cNvSpPr/>
              <p:nvPr/>
            </p:nvSpPr>
            <p:spPr>
              <a:xfrm>
                <a:off x="11088391" y="1801919"/>
                <a:ext cx="1491224" cy="1498102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459" extrusionOk="0">
                    <a:moveTo>
                      <a:pt x="768" y="507"/>
                    </a:moveTo>
                    <a:cubicBezTo>
                      <a:pt x="1428" y="0"/>
                      <a:pt x="2389" y="137"/>
                      <a:pt x="2916" y="813"/>
                    </a:cubicBezTo>
                    <a:cubicBezTo>
                      <a:pt x="3442" y="1488"/>
                      <a:pt x="3334" y="2446"/>
                      <a:pt x="2675" y="2952"/>
                    </a:cubicBezTo>
                    <a:cubicBezTo>
                      <a:pt x="2015" y="3459"/>
                      <a:pt x="1054" y="3322"/>
                      <a:pt x="528" y="2646"/>
                    </a:cubicBezTo>
                    <a:cubicBezTo>
                      <a:pt x="1" y="1971"/>
                      <a:pt x="109" y="1013"/>
                      <a:pt x="768" y="507"/>
                    </a:cubicBezTo>
                    <a:close/>
                  </a:path>
                </a:pathLst>
              </a:custGeom>
              <a:solidFill>
                <a:srgbClr val="000000">
                  <a:alpha val="39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6" name="Google Shape;4146;p40"/>
            <p:cNvGrpSpPr/>
            <p:nvPr/>
          </p:nvGrpSpPr>
          <p:grpSpPr>
            <a:xfrm>
              <a:off x="11203167" y="1861254"/>
              <a:ext cx="1203200" cy="1210088"/>
              <a:chOff x="11203167" y="1861254"/>
              <a:chExt cx="1203200" cy="1210088"/>
            </a:xfrm>
          </p:grpSpPr>
          <p:sp>
            <p:nvSpPr>
              <p:cNvPr id="4147" name="Google Shape;4147;p40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40"/>
              <p:cNvSpPr/>
              <p:nvPr/>
            </p:nvSpPr>
            <p:spPr>
              <a:xfrm>
                <a:off x="11203167" y="1861254"/>
                <a:ext cx="1203200" cy="1210088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2794" extrusionOk="0">
                    <a:moveTo>
                      <a:pt x="620" y="409"/>
                    </a:moveTo>
                    <a:cubicBezTo>
                      <a:pt x="1152" y="1"/>
                      <a:pt x="1928" y="111"/>
                      <a:pt x="2353" y="657"/>
                    </a:cubicBezTo>
                    <a:cubicBezTo>
                      <a:pt x="2777" y="1202"/>
                      <a:pt x="2691" y="1976"/>
                      <a:pt x="2157" y="2385"/>
                    </a:cubicBezTo>
                    <a:cubicBezTo>
                      <a:pt x="1626" y="2794"/>
                      <a:pt x="849" y="2684"/>
                      <a:pt x="425" y="2138"/>
                    </a:cubicBezTo>
                    <a:cubicBezTo>
                      <a:pt x="0" y="1591"/>
                      <a:pt x="88" y="817"/>
                      <a:pt x="620" y="409"/>
                    </a:cubicBezTo>
                    <a:close/>
                  </a:path>
                </a:pathLst>
              </a:custGeom>
              <a:solidFill>
                <a:srgbClr val="000000">
                  <a:alpha val="2737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49" name="Google Shape;4149;p40"/>
            <p:cNvSpPr/>
            <p:nvPr/>
          </p:nvSpPr>
          <p:spPr>
            <a:xfrm>
              <a:off x="11248211" y="1887674"/>
              <a:ext cx="977546" cy="983143"/>
            </a:xfrm>
            <a:custGeom>
              <a:avLst/>
              <a:gdLst/>
              <a:ahLst/>
              <a:cxnLst/>
              <a:rect l="l" t="t" r="r" b="b"/>
              <a:pathLst>
                <a:path w="2257" h="2270" extrusionOk="0">
                  <a:moveTo>
                    <a:pt x="505" y="332"/>
                  </a:moveTo>
                  <a:cubicBezTo>
                    <a:pt x="937" y="1"/>
                    <a:pt x="1567" y="92"/>
                    <a:pt x="1912" y="534"/>
                  </a:cubicBezTo>
                  <a:cubicBezTo>
                    <a:pt x="2257" y="977"/>
                    <a:pt x="2186" y="1606"/>
                    <a:pt x="1753" y="1938"/>
                  </a:cubicBezTo>
                  <a:cubicBezTo>
                    <a:pt x="1321" y="2270"/>
                    <a:pt x="691" y="2180"/>
                    <a:pt x="346" y="1737"/>
                  </a:cubicBezTo>
                  <a:cubicBezTo>
                    <a:pt x="0" y="1293"/>
                    <a:pt x="72" y="665"/>
                    <a:pt x="505" y="3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2" name="Google Shape;4652;p40"/>
          <p:cNvGrpSpPr/>
          <p:nvPr/>
        </p:nvGrpSpPr>
        <p:grpSpPr>
          <a:xfrm>
            <a:off x="285036" y="410860"/>
            <a:ext cx="1421417" cy="841898"/>
            <a:chOff x="-2070046" y="1107696"/>
            <a:chExt cx="1926300" cy="1140938"/>
          </a:xfrm>
        </p:grpSpPr>
        <p:sp>
          <p:nvSpPr>
            <p:cNvPr id="4653" name="Google Shape;4653;p40"/>
            <p:cNvSpPr/>
            <p:nvPr/>
          </p:nvSpPr>
          <p:spPr>
            <a:xfrm rot="535">
              <a:off x="-2070046" y="1731584"/>
              <a:ext cx="1926300" cy="5169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54" name="Google Shape;4654;p40"/>
            <p:cNvGrpSpPr/>
            <p:nvPr/>
          </p:nvGrpSpPr>
          <p:grpSpPr>
            <a:xfrm>
              <a:off x="-1838308" y="1107696"/>
              <a:ext cx="1538116" cy="1082460"/>
              <a:chOff x="3783535" y="6828906"/>
              <a:chExt cx="1591100" cy="1119747"/>
            </a:xfrm>
          </p:grpSpPr>
          <p:grpSp>
            <p:nvGrpSpPr>
              <p:cNvPr id="4655" name="Google Shape;4655;p40"/>
              <p:cNvGrpSpPr/>
              <p:nvPr/>
            </p:nvGrpSpPr>
            <p:grpSpPr>
              <a:xfrm>
                <a:off x="4167948" y="7259744"/>
                <a:ext cx="570140" cy="638699"/>
                <a:chOff x="4167948" y="7259744"/>
                <a:chExt cx="570140" cy="638699"/>
              </a:xfrm>
            </p:grpSpPr>
            <p:sp>
              <p:nvSpPr>
                <p:cNvPr id="4656" name="Google Shape;4656;p40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7" name="Google Shape;4657;p40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58" name="Google Shape;4658;p40"/>
              <p:cNvGrpSpPr/>
              <p:nvPr/>
            </p:nvGrpSpPr>
            <p:grpSpPr>
              <a:xfrm>
                <a:off x="4836890" y="7262984"/>
                <a:ext cx="237558" cy="490227"/>
                <a:chOff x="4836890" y="7262984"/>
                <a:chExt cx="237558" cy="490227"/>
              </a:xfrm>
            </p:grpSpPr>
            <p:sp>
              <p:nvSpPr>
                <p:cNvPr id="4659" name="Google Shape;4659;p40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0" name="Google Shape;4660;p40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61" name="Google Shape;4661;p40"/>
              <p:cNvSpPr/>
              <p:nvPr/>
            </p:nvSpPr>
            <p:spPr>
              <a:xfrm>
                <a:off x="4659261" y="7262984"/>
                <a:ext cx="242957" cy="635459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177" extrusionOk="0">
                    <a:moveTo>
                      <a:pt x="80" y="1176"/>
                    </a:moveTo>
                    <a:lnTo>
                      <a:pt x="329" y="865"/>
                    </a:lnTo>
                    <a:lnTo>
                      <a:pt x="450" y="421"/>
                    </a:lnTo>
                    <a:lnTo>
                      <a:pt x="420" y="0"/>
                    </a:lnTo>
                    <a:lnTo>
                      <a:pt x="145" y="141"/>
                    </a:lnTo>
                    <a:lnTo>
                      <a:pt x="29" y="4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40"/>
              <p:cNvSpPr/>
              <p:nvPr/>
            </p:nvSpPr>
            <p:spPr>
              <a:xfrm>
                <a:off x="4994002" y="7095615"/>
                <a:ext cx="380633" cy="591188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95" extrusionOk="0">
                    <a:moveTo>
                      <a:pt x="488" y="1094"/>
                    </a:moveTo>
                    <a:lnTo>
                      <a:pt x="704" y="1015"/>
                    </a:lnTo>
                    <a:lnTo>
                      <a:pt x="296" y="78"/>
                    </a:lnTo>
                    <a:lnTo>
                      <a:pt x="153" y="0"/>
                    </a:lnTo>
                    <a:lnTo>
                      <a:pt x="0" y="60"/>
                    </a:lnTo>
                    <a:lnTo>
                      <a:pt x="109" y="244"/>
                    </a:lnTo>
                    <a:lnTo>
                      <a:pt x="49" y="428"/>
                    </a:lnTo>
                    <a:lnTo>
                      <a:pt x="230" y="102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40"/>
              <p:cNvSpPr/>
              <p:nvPr/>
            </p:nvSpPr>
            <p:spPr>
              <a:xfrm>
                <a:off x="4976725" y="7227350"/>
                <a:ext cx="281291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974" extrusionOk="0">
                    <a:moveTo>
                      <a:pt x="180" y="973"/>
                    </a:moveTo>
                    <a:lnTo>
                      <a:pt x="520" y="850"/>
                    </a:lnTo>
                    <a:lnTo>
                      <a:pt x="356" y="302"/>
                    </a:lnTo>
                    <a:lnTo>
                      <a:pt x="155" y="189"/>
                    </a:lnTo>
                    <a:lnTo>
                      <a:pt x="141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40"/>
              <p:cNvSpPr/>
              <p:nvPr/>
            </p:nvSpPr>
            <p:spPr>
              <a:xfrm>
                <a:off x="4235436" y="7259204"/>
                <a:ext cx="329342" cy="688369"/>
              </a:xfrm>
              <a:custGeom>
                <a:avLst/>
                <a:gdLst/>
                <a:ahLst/>
                <a:cxnLst/>
                <a:rect l="l" t="t" r="r" b="b"/>
                <a:pathLst>
                  <a:path w="610" h="1275" extrusionOk="0">
                    <a:moveTo>
                      <a:pt x="610" y="47"/>
                    </a:moveTo>
                    <a:lnTo>
                      <a:pt x="494" y="528"/>
                    </a:lnTo>
                    <a:lnTo>
                      <a:pt x="584" y="486"/>
                    </a:lnTo>
                    <a:lnTo>
                      <a:pt x="534" y="871"/>
                    </a:lnTo>
                    <a:lnTo>
                      <a:pt x="581" y="1053"/>
                    </a:lnTo>
                    <a:lnTo>
                      <a:pt x="411" y="1275"/>
                    </a:lnTo>
                    <a:cubicBezTo>
                      <a:pt x="0" y="775"/>
                      <a:pt x="259" y="51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40"/>
              <p:cNvSpPr/>
              <p:nvPr/>
            </p:nvSpPr>
            <p:spPr>
              <a:xfrm>
                <a:off x="4085882" y="7186318"/>
                <a:ext cx="401689" cy="76233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12" extrusionOk="0">
                    <a:moveTo>
                      <a:pt x="0" y="1335"/>
                    </a:moveTo>
                    <a:lnTo>
                      <a:pt x="688" y="1411"/>
                    </a:lnTo>
                    <a:lnTo>
                      <a:pt x="614" y="706"/>
                    </a:lnTo>
                    <a:lnTo>
                      <a:pt x="743" y="136"/>
                    </a:lnTo>
                    <a:lnTo>
                      <a:pt x="290" y="1"/>
                    </a:lnTo>
                    <a:lnTo>
                      <a:pt x="25" y="6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66" name="Google Shape;4666;p40"/>
              <p:cNvGrpSpPr/>
              <p:nvPr/>
            </p:nvGrpSpPr>
            <p:grpSpPr>
              <a:xfrm>
                <a:off x="3883958" y="7186318"/>
                <a:ext cx="358497" cy="720763"/>
                <a:chOff x="3883958" y="7186318"/>
                <a:chExt cx="358497" cy="720763"/>
              </a:xfrm>
            </p:grpSpPr>
            <p:sp>
              <p:nvSpPr>
                <p:cNvPr id="4667" name="Google Shape;4667;p40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8" name="Google Shape;4668;p40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69" name="Google Shape;4669;p40"/>
              <p:cNvGrpSpPr/>
              <p:nvPr/>
            </p:nvGrpSpPr>
            <p:grpSpPr>
              <a:xfrm>
                <a:off x="3783535" y="7210614"/>
                <a:ext cx="282370" cy="646257"/>
                <a:chOff x="3783535" y="7210614"/>
                <a:chExt cx="282370" cy="646257"/>
              </a:xfrm>
            </p:grpSpPr>
            <p:sp>
              <p:nvSpPr>
                <p:cNvPr id="4670" name="Google Shape;4670;p40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1" name="Google Shape;4671;p40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72" name="Google Shape;4672;p40"/>
              <p:cNvGrpSpPr/>
              <p:nvPr/>
            </p:nvGrpSpPr>
            <p:grpSpPr>
              <a:xfrm>
                <a:off x="3948746" y="6828906"/>
                <a:ext cx="1128401" cy="510203"/>
                <a:chOff x="3948746" y="6828906"/>
                <a:chExt cx="1128401" cy="510203"/>
              </a:xfrm>
            </p:grpSpPr>
            <p:sp>
              <p:nvSpPr>
                <p:cNvPr id="4673" name="Google Shape;4673;p40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4" name="Google Shape;4674;p40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3" name="Obraz 2">
            <a:extLst>
              <a:ext uri="{FF2B5EF4-FFF2-40B4-BE49-F238E27FC236}">
                <a16:creationId xmlns:a16="http://schemas.microsoft.com/office/drawing/2014/main" id="{89D6EC77-8261-FA38-C50D-28F59EA89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031" y="1469013"/>
            <a:ext cx="1546356" cy="1546356"/>
          </a:xfrm>
          <a:prstGeom prst="rect">
            <a:avLst/>
          </a:prstGeom>
          <a:effectLst>
            <a:outerShdw blurRad="50800" dist="38100" dir="2700000" sx="103000" sy="103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7A0BE900-759C-338E-857A-4C3E7D1BE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7561" y="3376507"/>
            <a:ext cx="3542570" cy="1487879"/>
          </a:xfrm>
          <a:prstGeom prst="rect">
            <a:avLst/>
          </a:prstGeom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248EDE01-0F5B-19C4-80A2-95162E9C2A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96209" y="1362827"/>
            <a:ext cx="2514947" cy="1652542"/>
          </a:xfrm>
          <a:prstGeom prst="rect">
            <a:avLst/>
          </a:prstGeom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Obraz 10">
            <a:extLst>
              <a:ext uri="{FF2B5EF4-FFF2-40B4-BE49-F238E27FC236}">
                <a16:creationId xmlns:a16="http://schemas.microsoft.com/office/drawing/2014/main" id="{9B4FBC2C-13CF-CE48-1FED-3F8A040EC4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8429" y="1397641"/>
            <a:ext cx="1656000" cy="1656000"/>
          </a:xfrm>
          <a:prstGeom prst="rect">
            <a:avLst/>
          </a:prstGeom>
          <a:effectLst>
            <a:outerShdw blurRad="50800" dist="1143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Obraz 16">
            <a:extLst>
              <a:ext uri="{FF2B5EF4-FFF2-40B4-BE49-F238E27FC236}">
                <a16:creationId xmlns:a16="http://schemas.microsoft.com/office/drawing/2014/main" id="{166C80F8-416D-70D6-E121-E703E82715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8430" y="3744208"/>
            <a:ext cx="2857500" cy="752475"/>
          </a:xfrm>
          <a:prstGeom prst="rect">
            <a:avLst/>
          </a:prstGeom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8" name="Google Shape;4652;p40">
            <a:extLst>
              <a:ext uri="{FF2B5EF4-FFF2-40B4-BE49-F238E27FC236}">
                <a16:creationId xmlns:a16="http://schemas.microsoft.com/office/drawing/2014/main" id="{1FA2C859-21EC-7E6F-40A9-4C33B2B17DB4}"/>
              </a:ext>
            </a:extLst>
          </p:cNvPr>
          <p:cNvGrpSpPr/>
          <p:nvPr/>
        </p:nvGrpSpPr>
        <p:grpSpPr>
          <a:xfrm flipH="1">
            <a:off x="7537545" y="4075734"/>
            <a:ext cx="1421417" cy="841898"/>
            <a:chOff x="-2070046" y="1107696"/>
            <a:chExt cx="1926300" cy="1140938"/>
          </a:xfrm>
        </p:grpSpPr>
        <p:sp>
          <p:nvSpPr>
            <p:cNvPr id="19" name="Google Shape;4653;p40">
              <a:extLst>
                <a:ext uri="{FF2B5EF4-FFF2-40B4-BE49-F238E27FC236}">
                  <a16:creationId xmlns:a16="http://schemas.microsoft.com/office/drawing/2014/main" id="{FD3E462E-506C-3DC1-3807-B31491D83013}"/>
                </a:ext>
              </a:extLst>
            </p:cNvPr>
            <p:cNvSpPr/>
            <p:nvPr/>
          </p:nvSpPr>
          <p:spPr>
            <a:xfrm rot="535">
              <a:off x="-2070046" y="1731584"/>
              <a:ext cx="1926300" cy="5169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" name="Google Shape;4654;p40">
              <a:extLst>
                <a:ext uri="{FF2B5EF4-FFF2-40B4-BE49-F238E27FC236}">
                  <a16:creationId xmlns:a16="http://schemas.microsoft.com/office/drawing/2014/main" id="{1AC09354-C347-11CD-36BF-1B39D1FB0B54}"/>
                </a:ext>
              </a:extLst>
            </p:cNvPr>
            <p:cNvGrpSpPr/>
            <p:nvPr/>
          </p:nvGrpSpPr>
          <p:grpSpPr>
            <a:xfrm>
              <a:off x="-1838308" y="1107696"/>
              <a:ext cx="1538116" cy="1082460"/>
              <a:chOff x="3783535" y="6828906"/>
              <a:chExt cx="1591100" cy="1119747"/>
            </a:xfrm>
          </p:grpSpPr>
          <p:grpSp>
            <p:nvGrpSpPr>
              <p:cNvPr id="21" name="Google Shape;4655;p40">
                <a:extLst>
                  <a:ext uri="{FF2B5EF4-FFF2-40B4-BE49-F238E27FC236}">
                    <a16:creationId xmlns:a16="http://schemas.microsoft.com/office/drawing/2014/main" id="{DBBEC031-DAB4-48C4-93E8-64EAEFC57D18}"/>
                  </a:ext>
                </a:extLst>
              </p:cNvPr>
              <p:cNvGrpSpPr/>
              <p:nvPr/>
            </p:nvGrpSpPr>
            <p:grpSpPr>
              <a:xfrm>
                <a:off x="4167948" y="7259744"/>
                <a:ext cx="570140" cy="638699"/>
                <a:chOff x="4167948" y="7259744"/>
                <a:chExt cx="570140" cy="638699"/>
              </a:xfrm>
            </p:grpSpPr>
            <p:sp>
              <p:nvSpPr>
                <p:cNvPr id="39" name="Google Shape;4656;p40">
                  <a:extLst>
                    <a:ext uri="{FF2B5EF4-FFF2-40B4-BE49-F238E27FC236}">
                      <a16:creationId xmlns:a16="http://schemas.microsoft.com/office/drawing/2014/main" id="{EB6FCF03-3C21-6E42-3E02-C7BA1FEA2B60}"/>
                    </a:ext>
                  </a:extLst>
                </p:cNvPr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657;p40">
                  <a:extLst>
                    <a:ext uri="{FF2B5EF4-FFF2-40B4-BE49-F238E27FC236}">
                      <a16:creationId xmlns:a16="http://schemas.microsoft.com/office/drawing/2014/main" id="{CC053846-F223-4B43-7ED7-7DBE31366820}"/>
                    </a:ext>
                  </a:extLst>
                </p:cNvPr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" name="Google Shape;4658;p40">
                <a:extLst>
                  <a:ext uri="{FF2B5EF4-FFF2-40B4-BE49-F238E27FC236}">
                    <a16:creationId xmlns:a16="http://schemas.microsoft.com/office/drawing/2014/main" id="{2E93AF7D-4995-8B44-3300-2CCD10521BF7}"/>
                  </a:ext>
                </a:extLst>
              </p:cNvPr>
              <p:cNvGrpSpPr/>
              <p:nvPr/>
            </p:nvGrpSpPr>
            <p:grpSpPr>
              <a:xfrm>
                <a:off x="4836890" y="7262984"/>
                <a:ext cx="237558" cy="490227"/>
                <a:chOff x="4836890" y="7262984"/>
                <a:chExt cx="237558" cy="490227"/>
              </a:xfrm>
            </p:grpSpPr>
            <p:sp>
              <p:nvSpPr>
                <p:cNvPr id="37" name="Google Shape;4659;p40">
                  <a:extLst>
                    <a:ext uri="{FF2B5EF4-FFF2-40B4-BE49-F238E27FC236}">
                      <a16:creationId xmlns:a16="http://schemas.microsoft.com/office/drawing/2014/main" id="{867F47E6-B88D-1A73-0D4E-A01446644CD4}"/>
                    </a:ext>
                  </a:extLst>
                </p:cNvPr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4660;p40">
                  <a:extLst>
                    <a:ext uri="{FF2B5EF4-FFF2-40B4-BE49-F238E27FC236}">
                      <a16:creationId xmlns:a16="http://schemas.microsoft.com/office/drawing/2014/main" id="{9F1DB177-C577-635B-7A53-AB8C8A03585D}"/>
                    </a:ext>
                  </a:extLst>
                </p:cNvPr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" name="Google Shape;4661;p40">
                <a:extLst>
                  <a:ext uri="{FF2B5EF4-FFF2-40B4-BE49-F238E27FC236}">
                    <a16:creationId xmlns:a16="http://schemas.microsoft.com/office/drawing/2014/main" id="{01E8C4A5-FBE5-3056-C53D-9F06542350D8}"/>
                  </a:ext>
                </a:extLst>
              </p:cNvPr>
              <p:cNvSpPr/>
              <p:nvPr/>
            </p:nvSpPr>
            <p:spPr>
              <a:xfrm>
                <a:off x="4659261" y="7262984"/>
                <a:ext cx="242957" cy="635459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177" extrusionOk="0">
                    <a:moveTo>
                      <a:pt x="80" y="1176"/>
                    </a:moveTo>
                    <a:lnTo>
                      <a:pt x="329" y="865"/>
                    </a:lnTo>
                    <a:lnTo>
                      <a:pt x="450" y="421"/>
                    </a:lnTo>
                    <a:lnTo>
                      <a:pt x="420" y="0"/>
                    </a:lnTo>
                    <a:lnTo>
                      <a:pt x="145" y="141"/>
                    </a:lnTo>
                    <a:lnTo>
                      <a:pt x="29" y="4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4662;p40">
                <a:extLst>
                  <a:ext uri="{FF2B5EF4-FFF2-40B4-BE49-F238E27FC236}">
                    <a16:creationId xmlns:a16="http://schemas.microsoft.com/office/drawing/2014/main" id="{BDE01154-F162-42C1-CCF9-F3508487420D}"/>
                  </a:ext>
                </a:extLst>
              </p:cNvPr>
              <p:cNvSpPr/>
              <p:nvPr/>
            </p:nvSpPr>
            <p:spPr>
              <a:xfrm>
                <a:off x="4994002" y="7095615"/>
                <a:ext cx="380633" cy="591188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95" extrusionOk="0">
                    <a:moveTo>
                      <a:pt x="488" y="1094"/>
                    </a:moveTo>
                    <a:lnTo>
                      <a:pt x="704" y="1015"/>
                    </a:lnTo>
                    <a:lnTo>
                      <a:pt x="296" y="78"/>
                    </a:lnTo>
                    <a:lnTo>
                      <a:pt x="153" y="0"/>
                    </a:lnTo>
                    <a:lnTo>
                      <a:pt x="0" y="60"/>
                    </a:lnTo>
                    <a:lnTo>
                      <a:pt x="109" y="244"/>
                    </a:lnTo>
                    <a:lnTo>
                      <a:pt x="49" y="428"/>
                    </a:lnTo>
                    <a:lnTo>
                      <a:pt x="230" y="102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4663;p40">
                <a:extLst>
                  <a:ext uri="{FF2B5EF4-FFF2-40B4-BE49-F238E27FC236}">
                    <a16:creationId xmlns:a16="http://schemas.microsoft.com/office/drawing/2014/main" id="{CB2D5B3B-CB6A-26A0-9F76-C292CDCFACE6}"/>
                  </a:ext>
                </a:extLst>
              </p:cNvPr>
              <p:cNvSpPr/>
              <p:nvPr/>
            </p:nvSpPr>
            <p:spPr>
              <a:xfrm>
                <a:off x="4976725" y="7227350"/>
                <a:ext cx="281291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974" extrusionOk="0">
                    <a:moveTo>
                      <a:pt x="180" y="973"/>
                    </a:moveTo>
                    <a:lnTo>
                      <a:pt x="520" y="850"/>
                    </a:lnTo>
                    <a:lnTo>
                      <a:pt x="356" y="302"/>
                    </a:lnTo>
                    <a:lnTo>
                      <a:pt x="155" y="189"/>
                    </a:lnTo>
                    <a:lnTo>
                      <a:pt x="141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4664;p40">
                <a:extLst>
                  <a:ext uri="{FF2B5EF4-FFF2-40B4-BE49-F238E27FC236}">
                    <a16:creationId xmlns:a16="http://schemas.microsoft.com/office/drawing/2014/main" id="{8361515B-3EF1-1F32-B282-1CF68C4D1AFB}"/>
                  </a:ext>
                </a:extLst>
              </p:cNvPr>
              <p:cNvSpPr/>
              <p:nvPr/>
            </p:nvSpPr>
            <p:spPr>
              <a:xfrm>
                <a:off x="4235436" y="7259204"/>
                <a:ext cx="329342" cy="688369"/>
              </a:xfrm>
              <a:custGeom>
                <a:avLst/>
                <a:gdLst/>
                <a:ahLst/>
                <a:cxnLst/>
                <a:rect l="l" t="t" r="r" b="b"/>
                <a:pathLst>
                  <a:path w="610" h="1275" extrusionOk="0">
                    <a:moveTo>
                      <a:pt x="610" y="47"/>
                    </a:moveTo>
                    <a:lnTo>
                      <a:pt x="494" y="528"/>
                    </a:lnTo>
                    <a:lnTo>
                      <a:pt x="584" y="486"/>
                    </a:lnTo>
                    <a:lnTo>
                      <a:pt x="534" y="871"/>
                    </a:lnTo>
                    <a:lnTo>
                      <a:pt x="581" y="1053"/>
                    </a:lnTo>
                    <a:lnTo>
                      <a:pt x="411" y="1275"/>
                    </a:lnTo>
                    <a:cubicBezTo>
                      <a:pt x="0" y="775"/>
                      <a:pt x="259" y="51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4665;p40">
                <a:extLst>
                  <a:ext uri="{FF2B5EF4-FFF2-40B4-BE49-F238E27FC236}">
                    <a16:creationId xmlns:a16="http://schemas.microsoft.com/office/drawing/2014/main" id="{FDAED387-DA75-4632-7AB7-11452ACB5882}"/>
                  </a:ext>
                </a:extLst>
              </p:cNvPr>
              <p:cNvSpPr/>
              <p:nvPr/>
            </p:nvSpPr>
            <p:spPr>
              <a:xfrm>
                <a:off x="4085882" y="7186318"/>
                <a:ext cx="401689" cy="76233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12" extrusionOk="0">
                    <a:moveTo>
                      <a:pt x="0" y="1335"/>
                    </a:moveTo>
                    <a:lnTo>
                      <a:pt x="688" y="1411"/>
                    </a:lnTo>
                    <a:lnTo>
                      <a:pt x="614" y="706"/>
                    </a:lnTo>
                    <a:lnTo>
                      <a:pt x="743" y="136"/>
                    </a:lnTo>
                    <a:lnTo>
                      <a:pt x="290" y="1"/>
                    </a:lnTo>
                    <a:lnTo>
                      <a:pt x="25" y="6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" name="Google Shape;4666;p40">
                <a:extLst>
                  <a:ext uri="{FF2B5EF4-FFF2-40B4-BE49-F238E27FC236}">
                    <a16:creationId xmlns:a16="http://schemas.microsoft.com/office/drawing/2014/main" id="{13E2D5AC-3992-DBB1-4158-36726940816D}"/>
                  </a:ext>
                </a:extLst>
              </p:cNvPr>
              <p:cNvGrpSpPr/>
              <p:nvPr/>
            </p:nvGrpSpPr>
            <p:grpSpPr>
              <a:xfrm>
                <a:off x="3883958" y="7186318"/>
                <a:ext cx="358497" cy="720763"/>
                <a:chOff x="3883958" y="7186318"/>
                <a:chExt cx="358497" cy="720763"/>
              </a:xfrm>
            </p:grpSpPr>
            <p:sp>
              <p:nvSpPr>
                <p:cNvPr id="35" name="Google Shape;4667;p40">
                  <a:extLst>
                    <a:ext uri="{FF2B5EF4-FFF2-40B4-BE49-F238E27FC236}">
                      <a16:creationId xmlns:a16="http://schemas.microsoft.com/office/drawing/2014/main" id="{388F5DC2-48DD-12EF-94CF-8A084361140C}"/>
                    </a:ext>
                  </a:extLst>
                </p:cNvPr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4668;p40">
                  <a:extLst>
                    <a:ext uri="{FF2B5EF4-FFF2-40B4-BE49-F238E27FC236}">
                      <a16:creationId xmlns:a16="http://schemas.microsoft.com/office/drawing/2014/main" id="{58124AB7-B259-4513-F8B9-B52268C66B75}"/>
                    </a:ext>
                  </a:extLst>
                </p:cNvPr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" name="Google Shape;4669;p40">
                <a:extLst>
                  <a:ext uri="{FF2B5EF4-FFF2-40B4-BE49-F238E27FC236}">
                    <a16:creationId xmlns:a16="http://schemas.microsoft.com/office/drawing/2014/main" id="{C0C0732D-A72F-AC4D-B014-10D54BF4B355}"/>
                  </a:ext>
                </a:extLst>
              </p:cNvPr>
              <p:cNvGrpSpPr/>
              <p:nvPr/>
            </p:nvGrpSpPr>
            <p:grpSpPr>
              <a:xfrm>
                <a:off x="3783535" y="7210614"/>
                <a:ext cx="282370" cy="646257"/>
                <a:chOff x="3783535" y="7210614"/>
                <a:chExt cx="282370" cy="646257"/>
              </a:xfrm>
            </p:grpSpPr>
            <p:sp>
              <p:nvSpPr>
                <p:cNvPr id="33" name="Google Shape;4670;p40">
                  <a:extLst>
                    <a:ext uri="{FF2B5EF4-FFF2-40B4-BE49-F238E27FC236}">
                      <a16:creationId xmlns:a16="http://schemas.microsoft.com/office/drawing/2014/main" id="{DA7C7D15-3D46-B702-122F-70B29FAE8CA0}"/>
                    </a:ext>
                  </a:extLst>
                </p:cNvPr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4671;p40">
                  <a:extLst>
                    <a:ext uri="{FF2B5EF4-FFF2-40B4-BE49-F238E27FC236}">
                      <a16:creationId xmlns:a16="http://schemas.microsoft.com/office/drawing/2014/main" id="{C90A8F02-5892-E298-EAB2-CD478D2CE95F}"/>
                    </a:ext>
                  </a:extLst>
                </p:cNvPr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" name="Google Shape;4672;p40">
                <a:extLst>
                  <a:ext uri="{FF2B5EF4-FFF2-40B4-BE49-F238E27FC236}">
                    <a16:creationId xmlns:a16="http://schemas.microsoft.com/office/drawing/2014/main" id="{7F598E7D-56E3-EF31-AB58-394865D9E8BD}"/>
                  </a:ext>
                </a:extLst>
              </p:cNvPr>
              <p:cNvGrpSpPr/>
              <p:nvPr/>
            </p:nvGrpSpPr>
            <p:grpSpPr>
              <a:xfrm>
                <a:off x="3948746" y="6828906"/>
                <a:ext cx="1128401" cy="510203"/>
                <a:chOff x="3948746" y="6828906"/>
                <a:chExt cx="1128401" cy="510203"/>
              </a:xfrm>
            </p:grpSpPr>
            <p:sp>
              <p:nvSpPr>
                <p:cNvPr id="31" name="Google Shape;4673;p40">
                  <a:extLst>
                    <a:ext uri="{FF2B5EF4-FFF2-40B4-BE49-F238E27FC236}">
                      <a16:creationId xmlns:a16="http://schemas.microsoft.com/office/drawing/2014/main" id="{9BE58451-32BB-A015-4FF4-375538809FF2}"/>
                    </a:ext>
                  </a:extLst>
                </p:cNvPr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4674;p40">
                  <a:extLst>
                    <a:ext uri="{FF2B5EF4-FFF2-40B4-BE49-F238E27FC236}">
                      <a16:creationId xmlns:a16="http://schemas.microsoft.com/office/drawing/2014/main" id="{A643DA95-6AAD-D2EE-0DFE-328B72CFCA1C}"/>
                    </a:ext>
                  </a:extLst>
                </p:cNvPr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" name="Google Shape;4679;p41"/>
          <p:cNvSpPr txBox="1">
            <a:spLocks noGrp="1"/>
          </p:cNvSpPr>
          <p:nvPr>
            <p:ph type="subTitle" idx="1"/>
          </p:nvPr>
        </p:nvSpPr>
        <p:spPr>
          <a:xfrm>
            <a:off x="2642178" y="1451645"/>
            <a:ext cx="3965442" cy="26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2000" dirty="0"/>
              <a:t>Sortowanie po cenie, popularności oraz lokalizacji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2000" dirty="0"/>
              <a:t>Ranking użytkowników którzy dodali/odwiedzili najwięcej miejsc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2000" dirty="0"/>
              <a:t>Dodawanie zdjęć do komentarzy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2000" dirty="0"/>
              <a:t>Więcej opcji logowania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l-PL" sz="2000" dirty="0"/>
              <a:t>Mapa ze wszystkimi miejscami</a:t>
            </a:r>
          </a:p>
        </p:txBody>
      </p:sp>
      <p:sp>
        <p:nvSpPr>
          <p:cNvPr id="4681" name="Google Shape;4681;p41"/>
          <p:cNvSpPr txBox="1">
            <a:spLocks noGrp="1"/>
          </p:cNvSpPr>
          <p:nvPr>
            <p:ph type="title"/>
          </p:nvPr>
        </p:nvSpPr>
        <p:spPr>
          <a:xfrm>
            <a:off x="0" y="535000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>
                <a:solidFill>
                  <a:schemeClr val="accent2"/>
                </a:solidFill>
              </a:rPr>
              <a:t>Co chcielibyśmy dodać</a:t>
            </a:r>
            <a:r>
              <a:rPr lang="en" dirty="0">
                <a:solidFill>
                  <a:schemeClr val="accent2"/>
                </a:solidFill>
              </a:rPr>
              <a:t>?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4695" name="Google Shape;4695;p41"/>
          <p:cNvGrpSpPr/>
          <p:nvPr/>
        </p:nvGrpSpPr>
        <p:grpSpPr>
          <a:xfrm>
            <a:off x="7194435" y="535000"/>
            <a:ext cx="1421417" cy="841898"/>
            <a:chOff x="-2070046" y="1107696"/>
            <a:chExt cx="1926300" cy="1140938"/>
          </a:xfrm>
        </p:grpSpPr>
        <p:sp>
          <p:nvSpPr>
            <p:cNvPr id="4696" name="Google Shape;4696;p41"/>
            <p:cNvSpPr/>
            <p:nvPr/>
          </p:nvSpPr>
          <p:spPr>
            <a:xfrm rot="535">
              <a:off x="-2070046" y="1731584"/>
              <a:ext cx="1926300" cy="516900"/>
            </a:xfrm>
            <a:prstGeom prst="ellipse">
              <a:avLst/>
            </a:prstGeom>
            <a:solidFill>
              <a:srgbClr val="000000">
                <a:alpha val="273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97" name="Google Shape;4697;p41"/>
            <p:cNvGrpSpPr/>
            <p:nvPr/>
          </p:nvGrpSpPr>
          <p:grpSpPr>
            <a:xfrm>
              <a:off x="-1838308" y="1107696"/>
              <a:ext cx="1538116" cy="1082460"/>
              <a:chOff x="3783535" y="6828906"/>
              <a:chExt cx="1591100" cy="1119747"/>
            </a:xfrm>
          </p:grpSpPr>
          <p:grpSp>
            <p:nvGrpSpPr>
              <p:cNvPr id="4698" name="Google Shape;4698;p41"/>
              <p:cNvGrpSpPr/>
              <p:nvPr/>
            </p:nvGrpSpPr>
            <p:grpSpPr>
              <a:xfrm>
                <a:off x="4167948" y="7259744"/>
                <a:ext cx="570140" cy="638699"/>
                <a:chOff x="4167948" y="7259744"/>
                <a:chExt cx="570140" cy="638699"/>
              </a:xfrm>
            </p:grpSpPr>
            <p:sp>
              <p:nvSpPr>
                <p:cNvPr id="4699" name="Google Shape;4699;p41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0" name="Google Shape;4700;p41"/>
                <p:cNvSpPr/>
                <p:nvPr/>
              </p:nvSpPr>
              <p:spPr>
                <a:xfrm>
                  <a:off x="4167948" y="7259744"/>
                  <a:ext cx="570140" cy="6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6" h="1183" extrusionOk="0">
                      <a:moveTo>
                        <a:pt x="706" y="1053"/>
                      </a:moveTo>
                      <a:lnTo>
                        <a:pt x="990" y="1182"/>
                      </a:lnTo>
                      <a:lnTo>
                        <a:pt x="917" y="816"/>
                      </a:lnTo>
                      <a:lnTo>
                        <a:pt x="1055" y="147"/>
                      </a:lnTo>
                      <a:lnTo>
                        <a:pt x="591" y="0"/>
                      </a:lnTo>
                      <a:cubicBezTo>
                        <a:pt x="515" y="618"/>
                        <a:pt x="0" y="908"/>
                        <a:pt x="706" y="1053"/>
                      </a:cubicBez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01" name="Google Shape;4701;p41"/>
              <p:cNvGrpSpPr/>
              <p:nvPr/>
            </p:nvGrpSpPr>
            <p:grpSpPr>
              <a:xfrm>
                <a:off x="4836890" y="7262984"/>
                <a:ext cx="237558" cy="490227"/>
                <a:chOff x="4836890" y="7262984"/>
                <a:chExt cx="237558" cy="490227"/>
              </a:xfrm>
            </p:grpSpPr>
            <p:sp>
              <p:nvSpPr>
                <p:cNvPr id="4702" name="Google Shape;4702;p41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3" name="Google Shape;4703;p41"/>
                <p:cNvSpPr/>
                <p:nvPr/>
              </p:nvSpPr>
              <p:spPr>
                <a:xfrm>
                  <a:off x="4836890" y="7262984"/>
                  <a:ext cx="237558" cy="490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908" extrusionOk="0">
                      <a:moveTo>
                        <a:pt x="91" y="0"/>
                      </a:moveTo>
                      <a:lnTo>
                        <a:pt x="0" y="865"/>
                      </a:lnTo>
                      <a:lnTo>
                        <a:pt x="439" y="907"/>
                      </a:lnTo>
                      <a:lnTo>
                        <a:pt x="259" y="15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04" name="Google Shape;4704;p41"/>
              <p:cNvSpPr/>
              <p:nvPr/>
            </p:nvSpPr>
            <p:spPr>
              <a:xfrm>
                <a:off x="4659261" y="7262984"/>
                <a:ext cx="242957" cy="635459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177" extrusionOk="0">
                    <a:moveTo>
                      <a:pt x="80" y="1176"/>
                    </a:moveTo>
                    <a:lnTo>
                      <a:pt x="329" y="865"/>
                    </a:lnTo>
                    <a:lnTo>
                      <a:pt x="450" y="421"/>
                    </a:lnTo>
                    <a:lnTo>
                      <a:pt x="420" y="0"/>
                    </a:lnTo>
                    <a:lnTo>
                      <a:pt x="145" y="141"/>
                    </a:lnTo>
                    <a:lnTo>
                      <a:pt x="29" y="4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41"/>
              <p:cNvSpPr/>
              <p:nvPr/>
            </p:nvSpPr>
            <p:spPr>
              <a:xfrm>
                <a:off x="4994002" y="7095615"/>
                <a:ext cx="380633" cy="591188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095" extrusionOk="0">
                    <a:moveTo>
                      <a:pt x="488" y="1094"/>
                    </a:moveTo>
                    <a:lnTo>
                      <a:pt x="704" y="1015"/>
                    </a:lnTo>
                    <a:lnTo>
                      <a:pt x="296" y="78"/>
                    </a:lnTo>
                    <a:lnTo>
                      <a:pt x="153" y="0"/>
                    </a:lnTo>
                    <a:lnTo>
                      <a:pt x="0" y="60"/>
                    </a:lnTo>
                    <a:lnTo>
                      <a:pt x="109" y="244"/>
                    </a:lnTo>
                    <a:lnTo>
                      <a:pt x="49" y="428"/>
                    </a:lnTo>
                    <a:lnTo>
                      <a:pt x="230" y="102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41"/>
              <p:cNvSpPr/>
              <p:nvPr/>
            </p:nvSpPr>
            <p:spPr>
              <a:xfrm>
                <a:off x="4976725" y="7227350"/>
                <a:ext cx="281291" cy="52586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974" extrusionOk="0">
                    <a:moveTo>
                      <a:pt x="180" y="973"/>
                    </a:moveTo>
                    <a:lnTo>
                      <a:pt x="520" y="850"/>
                    </a:lnTo>
                    <a:lnTo>
                      <a:pt x="356" y="302"/>
                    </a:lnTo>
                    <a:lnTo>
                      <a:pt x="155" y="189"/>
                    </a:lnTo>
                    <a:lnTo>
                      <a:pt x="141" y="0"/>
                    </a:lnTo>
                    <a:lnTo>
                      <a:pt x="0" y="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41"/>
              <p:cNvSpPr/>
              <p:nvPr/>
            </p:nvSpPr>
            <p:spPr>
              <a:xfrm>
                <a:off x="4235436" y="7259204"/>
                <a:ext cx="329342" cy="688369"/>
              </a:xfrm>
              <a:custGeom>
                <a:avLst/>
                <a:gdLst/>
                <a:ahLst/>
                <a:cxnLst/>
                <a:rect l="l" t="t" r="r" b="b"/>
                <a:pathLst>
                  <a:path w="610" h="1275" extrusionOk="0">
                    <a:moveTo>
                      <a:pt x="610" y="47"/>
                    </a:moveTo>
                    <a:lnTo>
                      <a:pt x="494" y="528"/>
                    </a:lnTo>
                    <a:lnTo>
                      <a:pt x="584" y="486"/>
                    </a:lnTo>
                    <a:lnTo>
                      <a:pt x="534" y="871"/>
                    </a:lnTo>
                    <a:lnTo>
                      <a:pt x="581" y="1053"/>
                    </a:lnTo>
                    <a:lnTo>
                      <a:pt x="411" y="1275"/>
                    </a:lnTo>
                    <a:cubicBezTo>
                      <a:pt x="0" y="775"/>
                      <a:pt x="259" y="510"/>
                      <a:pt x="4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41"/>
              <p:cNvSpPr/>
              <p:nvPr/>
            </p:nvSpPr>
            <p:spPr>
              <a:xfrm>
                <a:off x="4085882" y="7186318"/>
                <a:ext cx="401689" cy="76233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12" extrusionOk="0">
                    <a:moveTo>
                      <a:pt x="0" y="1335"/>
                    </a:moveTo>
                    <a:lnTo>
                      <a:pt x="688" y="1411"/>
                    </a:lnTo>
                    <a:lnTo>
                      <a:pt x="614" y="706"/>
                    </a:lnTo>
                    <a:lnTo>
                      <a:pt x="743" y="136"/>
                    </a:lnTo>
                    <a:lnTo>
                      <a:pt x="290" y="1"/>
                    </a:lnTo>
                    <a:lnTo>
                      <a:pt x="25" y="67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09" name="Google Shape;4709;p41"/>
              <p:cNvGrpSpPr/>
              <p:nvPr/>
            </p:nvGrpSpPr>
            <p:grpSpPr>
              <a:xfrm>
                <a:off x="3883958" y="7186318"/>
                <a:ext cx="358497" cy="720763"/>
                <a:chOff x="3883958" y="7186318"/>
                <a:chExt cx="358497" cy="720763"/>
              </a:xfrm>
            </p:grpSpPr>
            <p:sp>
              <p:nvSpPr>
                <p:cNvPr id="4710" name="Google Shape;4710;p41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1" name="Google Shape;4711;p41"/>
                <p:cNvSpPr/>
                <p:nvPr/>
              </p:nvSpPr>
              <p:spPr>
                <a:xfrm>
                  <a:off x="3883958" y="7186318"/>
                  <a:ext cx="358497" cy="720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" h="1335" extrusionOk="0">
                      <a:moveTo>
                        <a:pt x="120" y="45"/>
                      </a:moveTo>
                      <a:lnTo>
                        <a:pt x="664" y="1"/>
                      </a:lnTo>
                      <a:lnTo>
                        <a:pt x="524" y="529"/>
                      </a:lnTo>
                      <a:lnTo>
                        <a:pt x="528" y="838"/>
                      </a:lnTo>
                      <a:lnTo>
                        <a:pt x="374" y="1335"/>
                      </a:lnTo>
                      <a:lnTo>
                        <a:pt x="208" y="1242"/>
                      </a:lnTo>
                      <a:lnTo>
                        <a:pt x="0" y="880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12" name="Google Shape;4712;p41"/>
              <p:cNvGrpSpPr/>
              <p:nvPr/>
            </p:nvGrpSpPr>
            <p:grpSpPr>
              <a:xfrm>
                <a:off x="3783535" y="7210614"/>
                <a:ext cx="282370" cy="646257"/>
                <a:chOff x="3783535" y="7210614"/>
                <a:chExt cx="282370" cy="646257"/>
              </a:xfrm>
            </p:grpSpPr>
            <p:sp>
              <p:nvSpPr>
                <p:cNvPr id="4713" name="Google Shape;4713;p41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4" name="Google Shape;4714;p41"/>
                <p:cNvSpPr/>
                <p:nvPr/>
              </p:nvSpPr>
              <p:spPr>
                <a:xfrm>
                  <a:off x="3783535" y="7210614"/>
                  <a:ext cx="282370" cy="646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" h="1197" extrusionOk="0">
                      <a:moveTo>
                        <a:pt x="394" y="1197"/>
                      </a:moveTo>
                      <a:lnTo>
                        <a:pt x="318" y="741"/>
                      </a:lnTo>
                      <a:lnTo>
                        <a:pt x="522" y="338"/>
                      </a:lnTo>
                      <a:lnTo>
                        <a:pt x="306" y="0"/>
                      </a:lnTo>
                      <a:lnTo>
                        <a:pt x="40" y="590"/>
                      </a:lnTo>
                      <a:lnTo>
                        <a:pt x="0" y="876"/>
                      </a:lnTo>
                      <a:close/>
                    </a:path>
                  </a:pathLst>
                </a:custGeom>
                <a:solidFill>
                  <a:srgbClr val="000000">
                    <a:alpha val="27379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15" name="Google Shape;4715;p41"/>
              <p:cNvGrpSpPr/>
              <p:nvPr/>
            </p:nvGrpSpPr>
            <p:grpSpPr>
              <a:xfrm>
                <a:off x="3948746" y="6828906"/>
                <a:ext cx="1128401" cy="510203"/>
                <a:chOff x="3948746" y="6828906"/>
                <a:chExt cx="1128401" cy="510203"/>
              </a:xfrm>
            </p:grpSpPr>
            <p:sp>
              <p:nvSpPr>
                <p:cNvPr id="4716" name="Google Shape;4716;p41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7" name="Google Shape;4717;p41"/>
                <p:cNvSpPr/>
                <p:nvPr/>
              </p:nvSpPr>
              <p:spPr>
                <a:xfrm>
                  <a:off x="3948746" y="6828906"/>
                  <a:ext cx="1128401" cy="510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0" h="945" extrusionOk="0">
                      <a:moveTo>
                        <a:pt x="129" y="509"/>
                      </a:moveTo>
                      <a:lnTo>
                        <a:pt x="227" y="583"/>
                      </a:lnTo>
                      <a:lnTo>
                        <a:pt x="0" y="707"/>
                      </a:lnTo>
                      <a:lnTo>
                        <a:pt x="484" y="814"/>
                      </a:lnTo>
                      <a:lnTo>
                        <a:pt x="997" y="798"/>
                      </a:lnTo>
                      <a:lnTo>
                        <a:pt x="1461" y="945"/>
                      </a:lnTo>
                      <a:lnTo>
                        <a:pt x="1736" y="804"/>
                      </a:lnTo>
                      <a:lnTo>
                        <a:pt x="1904" y="819"/>
                      </a:lnTo>
                      <a:lnTo>
                        <a:pt x="2045" y="738"/>
                      </a:lnTo>
                      <a:lnTo>
                        <a:pt x="1936" y="554"/>
                      </a:lnTo>
                      <a:lnTo>
                        <a:pt x="2089" y="494"/>
                      </a:lnTo>
                      <a:lnTo>
                        <a:pt x="1841" y="363"/>
                      </a:lnTo>
                      <a:lnTo>
                        <a:pt x="1629" y="365"/>
                      </a:lnTo>
                      <a:lnTo>
                        <a:pt x="847" y="0"/>
                      </a:lnTo>
                      <a:close/>
                    </a:path>
                  </a:pathLst>
                </a:custGeom>
                <a:solidFill>
                  <a:srgbClr val="FFFFFF">
                    <a:alpha val="3284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Earth Science Subject for Middle School: Rock Cycle by Slidesgo">
  <a:themeElements>
    <a:clrScheme name="Simple Light">
      <a:dk1>
        <a:srgbClr val="000000"/>
      </a:dk1>
      <a:lt1>
        <a:srgbClr val="FFFFFF"/>
      </a:lt1>
      <a:dk2>
        <a:srgbClr val="A7A9AC"/>
      </a:dk2>
      <a:lt2>
        <a:srgbClr val="8DBA36"/>
      </a:lt2>
      <a:accent1>
        <a:srgbClr val="B8906D"/>
      </a:accent1>
      <a:accent2>
        <a:srgbClr val="634444"/>
      </a:accent2>
      <a:accent3>
        <a:srgbClr val="EF2222"/>
      </a:accent3>
      <a:accent4>
        <a:srgbClr val="F49A1F"/>
      </a:accent4>
      <a:accent5>
        <a:srgbClr val="FFD039"/>
      </a:accent5>
      <a:accent6>
        <a:srgbClr val="26B6D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95</Words>
  <Application>Microsoft Office PowerPoint</Application>
  <PresentationFormat>Pokaz na ekranie (16:9)</PresentationFormat>
  <Paragraphs>23</Paragraphs>
  <Slides>8</Slides>
  <Notes>8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2" baseType="lpstr">
      <vt:lpstr>Margarine</vt:lpstr>
      <vt:lpstr>Be Vietnam Pro</vt:lpstr>
      <vt:lpstr>Arial</vt:lpstr>
      <vt:lpstr>Earth Science Subject for Middle School: Rock Cycle by Slidesgo</vt:lpstr>
      <vt:lpstr>TRAVELLO </vt:lpstr>
      <vt:lpstr>Co chcieliśmy osiągnąć?</vt:lpstr>
      <vt:lpstr>Prezentacja programu PowerPoint</vt:lpstr>
      <vt:lpstr>Prezentacja programu PowerPoint</vt:lpstr>
      <vt:lpstr>Whoa! Tworzenie tras</vt:lpstr>
      <vt:lpstr>stworzona trasa</vt:lpstr>
      <vt:lpstr>Użyte technologie</vt:lpstr>
      <vt:lpstr>Co chcielibyśmy dodać?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TRAVELLO </dc:title>
  <dc:creator>Mikołaj Duda</dc:creator>
  <cp:lastModifiedBy>Mikołaj Duda</cp:lastModifiedBy>
  <cp:revision>4</cp:revision>
  <dcterms:modified xsi:type="dcterms:W3CDTF">2022-12-03T12:21:42Z</dcterms:modified>
</cp:coreProperties>
</file>